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34"/>
  </p:notesMasterIdLst>
  <p:sldIdLst>
    <p:sldId id="298" r:id="rId2"/>
    <p:sldId id="323" r:id="rId3"/>
    <p:sldId id="335" r:id="rId4"/>
    <p:sldId id="341" r:id="rId5"/>
    <p:sldId id="344" r:id="rId6"/>
    <p:sldId id="342" r:id="rId7"/>
    <p:sldId id="340" r:id="rId8"/>
    <p:sldId id="346" r:id="rId9"/>
    <p:sldId id="347" r:id="rId10"/>
    <p:sldId id="348" r:id="rId11"/>
    <p:sldId id="354" r:id="rId12"/>
    <p:sldId id="349" r:id="rId13"/>
    <p:sldId id="360" r:id="rId14"/>
    <p:sldId id="337" r:id="rId15"/>
    <p:sldId id="355" r:id="rId16"/>
    <p:sldId id="356" r:id="rId17"/>
    <p:sldId id="357" r:id="rId18"/>
    <p:sldId id="373" r:id="rId19"/>
    <p:sldId id="364" r:id="rId20"/>
    <p:sldId id="363" r:id="rId21"/>
    <p:sldId id="369" r:id="rId22"/>
    <p:sldId id="374" r:id="rId23"/>
    <p:sldId id="366" r:id="rId24"/>
    <p:sldId id="367" r:id="rId25"/>
    <p:sldId id="375" r:id="rId26"/>
    <p:sldId id="358" r:id="rId27"/>
    <p:sldId id="359" r:id="rId28"/>
    <p:sldId id="338" r:id="rId29"/>
    <p:sldId id="376" r:id="rId30"/>
    <p:sldId id="336" r:id="rId31"/>
    <p:sldId id="339" r:id="rId32"/>
    <p:sldId id="288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7EE"/>
    <a:srgbClr val="004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4" d="100"/>
          <a:sy n="94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D\Documents\AA%20Saic\Strategic%20Energy%20Management\Outreach\Presentations\SEM%20Leaders%20-%20example%20Performerance%20Tracker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D\Documents\AA%20Saic\Strategic%20Energy%20Management\Outreach\Presentations\SEM%20Leaders%20-%20example%20Performerance%20Tracker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oleObject" Target="file:///C:\Users\dantoint\Documents\Focus%20on%20Energy\Strategic%20Energy%20Management\Participants\ST%20Paper\SEM%20Leaders%20-%20ST%20Paper%20Performance%20Tracker%20-%204th%20Q%202017.xlsm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dantoint\Documents\Focus%20on%20Energy\Strategic%20Energy%20Management\Participants\ST%20Paper\SEM%20Leaders%20-%20ST%20Paper%20Performance%20Tracker%20-%204th%20Q%202017.xlsm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Expected vs. Actual Electricity</a:t>
            </a:r>
            <a:r>
              <a:rPr lang="en-US" sz="1800" b="1" baseline="0"/>
              <a:t> Consumption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59300385616935"/>
          <c:y val="0.130828924162257"/>
          <c:w val="0.946676229691472"/>
          <c:h val="0.650579602963994"/>
        </c:manualLayout>
      </c:layout>
      <c:lineChart>
        <c:grouping val="standard"/>
        <c:varyColors val="0"/>
        <c:ser>
          <c:idx val="4"/>
          <c:order val="1"/>
          <c:tx>
            <c:strRef>
              <c:f>'Electric Model Calcs'!$E$1</c:f>
              <c:strCache>
                <c:ptCount val="1"/>
                <c:pt idx="0">
                  <c:v>Expected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'Electric Model Calcs'!$A$2:$A$133</c:f>
              <c:numCache>
                <c:formatCode>m/d/yyyy</c:formatCode>
                <c:ptCount val="132"/>
                <c:pt idx="0">
                  <c:v>42015.0</c:v>
                </c:pt>
                <c:pt idx="1">
                  <c:v>42022.0</c:v>
                </c:pt>
                <c:pt idx="2">
                  <c:v>42029.0</c:v>
                </c:pt>
                <c:pt idx="3">
                  <c:v>42036.0</c:v>
                </c:pt>
                <c:pt idx="4">
                  <c:v>42043.0</c:v>
                </c:pt>
                <c:pt idx="5">
                  <c:v>42050.0</c:v>
                </c:pt>
                <c:pt idx="6">
                  <c:v>42057.0</c:v>
                </c:pt>
                <c:pt idx="7">
                  <c:v>42064.0</c:v>
                </c:pt>
                <c:pt idx="8">
                  <c:v>42071.0</c:v>
                </c:pt>
                <c:pt idx="9">
                  <c:v>42078.0</c:v>
                </c:pt>
                <c:pt idx="10">
                  <c:v>42085.0</c:v>
                </c:pt>
                <c:pt idx="11">
                  <c:v>42092.0</c:v>
                </c:pt>
                <c:pt idx="12">
                  <c:v>42099.0</c:v>
                </c:pt>
                <c:pt idx="13">
                  <c:v>42106.0</c:v>
                </c:pt>
                <c:pt idx="14">
                  <c:v>42113.0</c:v>
                </c:pt>
                <c:pt idx="15">
                  <c:v>42120.0</c:v>
                </c:pt>
                <c:pt idx="16">
                  <c:v>42127.0</c:v>
                </c:pt>
                <c:pt idx="17">
                  <c:v>42134.0</c:v>
                </c:pt>
                <c:pt idx="18">
                  <c:v>42141.0</c:v>
                </c:pt>
                <c:pt idx="19">
                  <c:v>42148.0</c:v>
                </c:pt>
                <c:pt idx="20">
                  <c:v>42155.0</c:v>
                </c:pt>
                <c:pt idx="21">
                  <c:v>42162.0</c:v>
                </c:pt>
                <c:pt idx="22">
                  <c:v>42169.0</c:v>
                </c:pt>
                <c:pt idx="23">
                  <c:v>42176.0</c:v>
                </c:pt>
                <c:pt idx="24">
                  <c:v>42183.0</c:v>
                </c:pt>
                <c:pt idx="25">
                  <c:v>42190.0</c:v>
                </c:pt>
                <c:pt idx="26">
                  <c:v>42197.0</c:v>
                </c:pt>
                <c:pt idx="27">
                  <c:v>42204.0</c:v>
                </c:pt>
                <c:pt idx="28">
                  <c:v>42211.0</c:v>
                </c:pt>
                <c:pt idx="29">
                  <c:v>42218.0</c:v>
                </c:pt>
                <c:pt idx="30">
                  <c:v>42225.0</c:v>
                </c:pt>
                <c:pt idx="31">
                  <c:v>42232.0</c:v>
                </c:pt>
                <c:pt idx="32">
                  <c:v>42239.0</c:v>
                </c:pt>
                <c:pt idx="33">
                  <c:v>42246.0</c:v>
                </c:pt>
                <c:pt idx="34">
                  <c:v>42253.0</c:v>
                </c:pt>
                <c:pt idx="35">
                  <c:v>42260.0</c:v>
                </c:pt>
                <c:pt idx="36">
                  <c:v>42267.0</c:v>
                </c:pt>
                <c:pt idx="37">
                  <c:v>42274.0</c:v>
                </c:pt>
                <c:pt idx="38">
                  <c:v>42281.0</c:v>
                </c:pt>
                <c:pt idx="39">
                  <c:v>42288.0</c:v>
                </c:pt>
                <c:pt idx="40">
                  <c:v>42295.0</c:v>
                </c:pt>
                <c:pt idx="41">
                  <c:v>42302.0</c:v>
                </c:pt>
                <c:pt idx="42">
                  <c:v>42309.0</c:v>
                </c:pt>
                <c:pt idx="43">
                  <c:v>42316.0</c:v>
                </c:pt>
                <c:pt idx="44">
                  <c:v>42323.0</c:v>
                </c:pt>
                <c:pt idx="45">
                  <c:v>42330.0</c:v>
                </c:pt>
                <c:pt idx="46">
                  <c:v>42337.0</c:v>
                </c:pt>
                <c:pt idx="47">
                  <c:v>42344.0</c:v>
                </c:pt>
                <c:pt idx="48">
                  <c:v>42351.0</c:v>
                </c:pt>
                <c:pt idx="49">
                  <c:v>42358.0</c:v>
                </c:pt>
                <c:pt idx="50">
                  <c:v>42365.0</c:v>
                </c:pt>
                <c:pt idx="51">
                  <c:v>42372.0</c:v>
                </c:pt>
                <c:pt idx="52">
                  <c:v>42379.0</c:v>
                </c:pt>
                <c:pt idx="53">
                  <c:v>42386.0</c:v>
                </c:pt>
                <c:pt idx="54">
                  <c:v>42393.0</c:v>
                </c:pt>
                <c:pt idx="55">
                  <c:v>42400.0</c:v>
                </c:pt>
                <c:pt idx="56">
                  <c:v>42407.0</c:v>
                </c:pt>
                <c:pt idx="57">
                  <c:v>42414.0</c:v>
                </c:pt>
                <c:pt idx="58">
                  <c:v>42421.0</c:v>
                </c:pt>
                <c:pt idx="59">
                  <c:v>42428.0</c:v>
                </c:pt>
                <c:pt idx="60">
                  <c:v>42435.0</c:v>
                </c:pt>
                <c:pt idx="61">
                  <c:v>42442.0</c:v>
                </c:pt>
                <c:pt idx="62">
                  <c:v>42449.0</c:v>
                </c:pt>
                <c:pt idx="63">
                  <c:v>42456.0</c:v>
                </c:pt>
                <c:pt idx="64">
                  <c:v>42463.0</c:v>
                </c:pt>
                <c:pt idx="65">
                  <c:v>42470.0</c:v>
                </c:pt>
                <c:pt idx="66">
                  <c:v>42477.0</c:v>
                </c:pt>
                <c:pt idx="67">
                  <c:v>42484.0</c:v>
                </c:pt>
                <c:pt idx="68">
                  <c:v>42491.0</c:v>
                </c:pt>
                <c:pt idx="69">
                  <c:v>42498.0</c:v>
                </c:pt>
                <c:pt idx="70">
                  <c:v>42505.0</c:v>
                </c:pt>
                <c:pt idx="71">
                  <c:v>42512.0</c:v>
                </c:pt>
                <c:pt idx="72">
                  <c:v>42519.0</c:v>
                </c:pt>
                <c:pt idx="73">
                  <c:v>42526.0</c:v>
                </c:pt>
                <c:pt idx="74">
                  <c:v>42533.0</c:v>
                </c:pt>
                <c:pt idx="75">
                  <c:v>42540.0</c:v>
                </c:pt>
                <c:pt idx="76">
                  <c:v>42547.0</c:v>
                </c:pt>
                <c:pt idx="77">
                  <c:v>42554.0</c:v>
                </c:pt>
                <c:pt idx="78">
                  <c:v>42561.0</c:v>
                </c:pt>
                <c:pt idx="79">
                  <c:v>42568.0</c:v>
                </c:pt>
                <c:pt idx="80">
                  <c:v>42575.0</c:v>
                </c:pt>
                <c:pt idx="81">
                  <c:v>42582.0</c:v>
                </c:pt>
                <c:pt idx="82">
                  <c:v>42589.0</c:v>
                </c:pt>
                <c:pt idx="83">
                  <c:v>42596.0</c:v>
                </c:pt>
                <c:pt idx="84">
                  <c:v>42603.0</c:v>
                </c:pt>
                <c:pt idx="85">
                  <c:v>42610.0</c:v>
                </c:pt>
                <c:pt idx="86">
                  <c:v>42617.0</c:v>
                </c:pt>
                <c:pt idx="87">
                  <c:v>42624.0</c:v>
                </c:pt>
                <c:pt idx="88">
                  <c:v>42631.0</c:v>
                </c:pt>
                <c:pt idx="89">
                  <c:v>42638.0</c:v>
                </c:pt>
                <c:pt idx="90">
                  <c:v>42645.0</c:v>
                </c:pt>
                <c:pt idx="91">
                  <c:v>42652.0</c:v>
                </c:pt>
                <c:pt idx="92">
                  <c:v>42659.0</c:v>
                </c:pt>
                <c:pt idx="93">
                  <c:v>42666.0</c:v>
                </c:pt>
                <c:pt idx="94">
                  <c:v>42673.0</c:v>
                </c:pt>
                <c:pt idx="95">
                  <c:v>42680.0</c:v>
                </c:pt>
                <c:pt idx="96">
                  <c:v>42687.0</c:v>
                </c:pt>
                <c:pt idx="97">
                  <c:v>42694.0</c:v>
                </c:pt>
                <c:pt idx="98">
                  <c:v>42701.0</c:v>
                </c:pt>
                <c:pt idx="99">
                  <c:v>42708.0</c:v>
                </c:pt>
                <c:pt idx="100">
                  <c:v>42715.0</c:v>
                </c:pt>
                <c:pt idx="101">
                  <c:v>42722.0</c:v>
                </c:pt>
                <c:pt idx="102">
                  <c:v>42729.0</c:v>
                </c:pt>
                <c:pt idx="103">
                  <c:v>42736.0</c:v>
                </c:pt>
                <c:pt idx="104">
                  <c:v>42743.0</c:v>
                </c:pt>
                <c:pt idx="105">
                  <c:v>42750.0</c:v>
                </c:pt>
                <c:pt idx="106">
                  <c:v>42757.0</c:v>
                </c:pt>
                <c:pt idx="107">
                  <c:v>42764.0</c:v>
                </c:pt>
                <c:pt idx="108">
                  <c:v>42771.0</c:v>
                </c:pt>
                <c:pt idx="109">
                  <c:v>42778.0</c:v>
                </c:pt>
                <c:pt idx="110">
                  <c:v>42785.0</c:v>
                </c:pt>
                <c:pt idx="111">
                  <c:v>42792.0</c:v>
                </c:pt>
                <c:pt idx="112">
                  <c:v>42799.0</c:v>
                </c:pt>
                <c:pt idx="113">
                  <c:v>42806.0</c:v>
                </c:pt>
                <c:pt idx="114">
                  <c:v>42813.0</c:v>
                </c:pt>
                <c:pt idx="115">
                  <c:v>42820.0</c:v>
                </c:pt>
                <c:pt idx="116">
                  <c:v>42827.0</c:v>
                </c:pt>
                <c:pt idx="117">
                  <c:v>42834.0</c:v>
                </c:pt>
                <c:pt idx="118">
                  <c:v>42841.0</c:v>
                </c:pt>
                <c:pt idx="119">
                  <c:v>42848.0</c:v>
                </c:pt>
                <c:pt idx="120">
                  <c:v>42855.0</c:v>
                </c:pt>
                <c:pt idx="121">
                  <c:v>42862.0</c:v>
                </c:pt>
                <c:pt idx="122">
                  <c:v>42869.0</c:v>
                </c:pt>
                <c:pt idx="123">
                  <c:v>42876.0</c:v>
                </c:pt>
                <c:pt idx="124">
                  <c:v>42883.0</c:v>
                </c:pt>
                <c:pt idx="125">
                  <c:v>42890.0</c:v>
                </c:pt>
                <c:pt idx="126">
                  <c:v>42897.0</c:v>
                </c:pt>
                <c:pt idx="127">
                  <c:v>42904.0</c:v>
                </c:pt>
                <c:pt idx="128">
                  <c:v>42911.0</c:v>
                </c:pt>
                <c:pt idx="129">
                  <c:v>42918.0</c:v>
                </c:pt>
                <c:pt idx="130">
                  <c:v>42925.0</c:v>
                </c:pt>
                <c:pt idx="131">
                  <c:v>42932.0</c:v>
                </c:pt>
              </c:numCache>
            </c:numRef>
          </c:cat>
          <c:val>
            <c:numRef>
              <c:f>'Electric Model Calcs'!$E$2:$E$133</c:f>
              <c:numCache>
                <c:formatCode>General</c:formatCode>
                <c:ptCount val="132"/>
                <c:pt idx="0">
                  <c:v>70684.73658257502</c:v>
                </c:pt>
                <c:pt idx="1">
                  <c:v>70813.51755949814</c:v>
                </c:pt>
                <c:pt idx="2">
                  <c:v>74919.1777523565</c:v>
                </c:pt>
                <c:pt idx="3">
                  <c:v>71721.11682543246</c:v>
                </c:pt>
                <c:pt idx="4">
                  <c:v>71196.79427653123</c:v>
                </c:pt>
                <c:pt idx="5">
                  <c:v>70902.43775784981</c:v>
                </c:pt>
                <c:pt idx="6">
                  <c:v>70543.69075070685</c:v>
                </c:pt>
                <c:pt idx="7">
                  <c:v>70804.31891828935</c:v>
                </c:pt>
                <c:pt idx="8">
                  <c:v>70016.30198806934</c:v>
                </c:pt>
                <c:pt idx="9">
                  <c:v>70375.05805322535</c:v>
                </c:pt>
                <c:pt idx="10">
                  <c:v>70803.56821637811</c:v>
                </c:pt>
                <c:pt idx="11">
                  <c:v>70279.9963693881</c:v>
                </c:pt>
                <c:pt idx="12">
                  <c:v>70969.15281614944</c:v>
                </c:pt>
                <c:pt idx="13">
                  <c:v>71176.12677235386</c:v>
                </c:pt>
                <c:pt idx="14">
                  <c:v>72941.59670464846</c:v>
                </c:pt>
                <c:pt idx="15">
                  <c:v>70952.26599556739</c:v>
                </c:pt>
                <c:pt idx="16">
                  <c:v>74548.32893450332</c:v>
                </c:pt>
                <c:pt idx="17">
                  <c:v>75619.2788105014</c:v>
                </c:pt>
                <c:pt idx="18">
                  <c:v>75908.19925554322</c:v>
                </c:pt>
                <c:pt idx="19">
                  <c:v>75061.15544639686</c:v>
                </c:pt>
                <c:pt idx="20">
                  <c:v>70929.57283598246</c:v>
                </c:pt>
                <c:pt idx="21">
                  <c:v>75663.76155470984</c:v>
                </c:pt>
                <c:pt idx="22">
                  <c:v>76837.43411987928</c:v>
                </c:pt>
                <c:pt idx="23">
                  <c:v>76769.19954173112</c:v>
                </c:pt>
                <c:pt idx="24">
                  <c:v>77237.6067155075</c:v>
                </c:pt>
                <c:pt idx="25">
                  <c:v>76347.5906239882</c:v>
                </c:pt>
                <c:pt idx="26">
                  <c:v>75878.49615439187</c:v>
                </c:pt>
                <c:pt idx="27">
                  <c:v>77715.97229041696</c:v>
                </c:pt>
                <c:pt idx="28">
                  <c:v>78035.64545295193</c:v>
                </c:pt>
                <c:pt idx="29">
                  <c:v>78382.163837202</c:v>
                </c:pt>
                <c:pt idx="30">
                  <c:v>75185.52279198303</c:v>
                </c:pt>
                <c:pt idx="31">
                  <c:v>77580.3444161623</c:v>
                </c:pt>
                <c:pt idx="32">
                  <c:v>75601.7771582038</c:v>
                </c:pt>
                <c:pt idx="33">
                  <c:v>73653.09416165757</c:v>
                </c:pt>
                <c:pt idx="34">
                  <c:v>77502.16049489406</c:v>
                </c:pt>
                <c:pt idx="35">
                  <c:v>71567.32717709942</c:v>
                </c:pt>
                <c:pt idx="36">
                  <c:v>76318.49329653934</c:v>
                </c:pt>
                <c:pt idx="37">
                  <c:v>75664.58472072545</c:v>
                </c:pt>
                <c:pt idx="38">
                  <c:v>72320.70201007443</c:v>
                </c:pt>
                <c:pt idx="39">
                  <c:v>72408.11174659062</c:v>
                </c:pt>
                <c:pt idx="40">
                  <c:v>70600.49269793864</c:v>
                </c:pt>
                <c:pt idx="41">
                  <c:v>71792.51725546044</c:v>
                </c:pt>
                <c:pt idx="42">
                  <c:v>71880.5961717704</c:v>
                </c:pt>
                <c:pt idx="43">
                  <c:v>75508.01760190197</c:v>
                </c:pt>
                <c:pt idx="44">
                  <c:v>72642.52764019955</c:v>
                </c:pt>
                <c:pt idx="45">
                  <c:v>72972.93707981794</c:v>
                </c:pt>
                <c:pt idx="46">
                  <c:v>66220.3293825737</c:v>
                </c:pt>
                <c:pt idx="47">
                  <c:v>70690.86901004755</c:v>
                </c:pt>
                <c:pt idx="48">
                  <c:v>72197.15783050387</c:v>
                </c:pt>
                <c:pt idx="49">
                  <c:v>69713.51564611644</c:v>
                </c:pt>
                <c:pt idx="50">
                  <c:v>66698.658725431</c:v>
                </c:pt>
                <c:pt idx="51">
                  <c:v>64766.94407158426</c:v>
                </c:pt>
                <c:pt idx="52">
                  <c:v>71831.500519938</c:v>
                </c:pt>
                <c:pt idx="53">
                  <c:v>71040.41737598171</c:v>
                </c:pt>
                <c:pt idx="54">
                  <c:v>71902.02343587208</c:v>
                </c:pt>
                <c:pt idx="55">
                  <c:v>72085.99626004798</c:v>
                </c:pt>
                <c:pt idx="56">
                  <c:v>67799.42945675</c:v>
                </c:pt>
                <c:pt idx="57">
                  <c:v>72156.51917598206</c:v>
                </c:pt>
                <c:pt idx="58">
                  <c:v>70902.43775784981</c:v>
                </c:pt>
                <c:pt idx="59">
                  <c:v>71218.25777268508</c:v>
                </c:pt>
                <c:pt idx="60">
                  <c:v>71319.44282598181</c:v>
                </c:pt>
                <c:pt idx="61">
                  <c:v>71688.19352432307</c:v>
                </c:pt>
                <c:pt idx="62">
                  <c:v>70865.64319301462</c:v>
                </c:pt>
                <c:pt idx="63">
                  <c:v>66333.7792908155</c:v>
                </c:pt>
                <c:pt idx="64">
                  <c:v>69574.76721004721</c:v>
                </c:pt>
                <c:pt idx="65">
                  <c:v>68299.22229576114</c:v>
                </c:pt>
                <c:pt idx="66">
                  <c:v>70078.46754483631</c:v>
                </c:pt>
                <c:pt idx="67">
                  <c:v>70535.3605655789</c:v>
                </c:pt>
                <c:pt idx="68">
                  <c:v>72168.03332901587</c:v>
                </c:pt>
                <c:pt idx="69">
                  <c:v>73383.918416634</c:v>
                </c:pt>
                <c:pt idx="70">
                  <c:v>72250.90262201242</c:v>
                </c:pt>
                <c:pt idx="71">
                  <c:v>74086.9045282542</c:v>
                </c:pt>
                <c:pt idx="72">
                  <c:v>76937.11776935357</c:v>
                </c:pt>
                <c:pt idx="73">
                  <c:v>71496.84955123057</c:v>
                </c:pt>
                <c:pt idx="74">
                  <c:v>76096.92085753877</c:v>
                </c:pt>
                <c:pt idx="75">
                  <c:v>77947.43066644626</c:v>
                </c:pt>
                <c:pt idx="76">
                  <c:v>81687.49695483006</c:v>
                </c:pt>
                <c:pt idx="77">
                  <c:v>77842.37434942373</c:v>
                </c:pt>
                <c:pt idx="78">
                  <c:v>74360.77470301917</c:v>
                </c:pt>
                <c:pt idx="79">
                  <c:v>82358.21988712162</c:v>
                </c:pt>
                <c:pt idx="80">
                  <c:v>80737.03410267936</c:v>
                </c:pt>
                <c:pt idx="81">
                  <c:v>79070.46088589556</c:v>
                </c:pt>
                <c:pt idx="82">
                  <c:v>78952.44336009506</c:v>
                </c:pt>
                <c:pt idx="83">
                  <c:v>90292.84845068941</c:v>
                </c:pt>
                <c:pt idx="84">
                  <c:v>78068.5868700874</c:v>
                </c:pt>
                <c:pt idx="85">
                  <c:v>77792.58234375836</c:v>
                </c:pt>
                <c:pt idx="86">
                  <c:v>78142.88141160375</c:v>
                </c:pt>
                <c:pt idx="87">
                  <c:v>73867.06900141532</c:v>
                </c:pt>
                <c:pt idx="88">
                  <c:v>77933.59194357434</c:v>
                </c:pt>
                <c:pt idx="89">
                  <c:v>79359.38133093742</c:v>
                </c:pt>
                <c:pt idx="90">
                  <c:v>77576.27387614945</c:v>
                </c:pt>
                <c:pt idx="91">
                  <c:v>77153.10014849275</c:v>
                </c:pt>
                <c:pt idx="92">
                  <c:v>76055.35939885785</c:v>
                </c:pt>
                <c:pt idx="93">
                  <c:v>74795.11837921391</c:v>
                </c:pt>
                <c:pt idx="94">
                  <c:v>74852.53515816124</c:v>
                </c:pt>
                <c:pt idx="95">
                  <c:v>75737.96551609573</c:v>
                </c:pt>
                <c:pt idx="96">
                  <c:v>75557.01361559087</c:v>
                </c:pt>
                <c:pt idx="97">
                  <c:v>76584.19521723951</c:v>
                </c:pt>
                <c:pt idx="98">
                  <c:v>73695.7584715869</c:v>
                </c:pt>
                <c:pt idx="99">
                  <c:v>75104.68821240702</c:v>
                </c:pt>
                <c:pt idx="100">
                  <c:v>79941.63585235798</c:v>
                </c:pt>
                <c:pt idx="101">
                  <c:v>79604.35234136887</c:v>
                </c:pt>
                <c:pt idx="102">
                  <c:v>74085.16761609251</c:v>
                </c:pt>
                <c:pt idx="103">
                  <c:v>74894.64804246639</c:v>
                </c:pt>
                <c:pt idx="104">
                  <c:v>73680.42740290558</c:v>
                </c:pt>
                <c:pt idx="105">
                  <c:v>79910.97371499537</c:v>
                </c:pt>
                <c:pt idx="106">
                  <c:v>74857.8534776312</c:v>
                </c:pt>
                <c:pt idx="107">
                  <c:v>73263.42233477357</c:v>
                </c:pt>
                <c:pt idx="108">
                  <c:v>80916.69182049015</c:v>
                </c:pt>
                <c:pt idx="109">
                  <c:v>78212.29130510472</c:v>
                </c:pt>
                <c:pt idx="110">
                  <c:v>73225.86801001413</c:v>
                </c:pt>
                <c:pt idx="111">
                  <c:v>78856.99218169675</c:v>
                </c:pt>
                <c:pt idx="112">
                  <c:v>72950.66853367459</c:v>
                </c:pt>
                <c:pt idx="113">
                  <c:v>78682.96870064092</c:v>
                </c:pt>
                <c:pt idx="114">
                  <c:v>72251.57180180626</c:v>
                </c:pt>
                <c:pt idx="115">
                  <c:v>78552.64102983013</c:v>
                </c:pt>
                <c:pt idx="116">
                  <c:v>73960.23072885605</c:v>
                </c:pt>
                <c:pt idx="117">
                  <c:v>80775.71845272634</c:v>
                </c:pt>
                <c:pt idx="118">
                  <c:v>75464.28555960476</c:v>
                </c:pt>
                <c:pt idx="119">
                  <c:v>81017.16240392784</c:v>
                </c:pt>
                <c:pt idx="120">
                  <c:v>81219.55968456044</c:v>
                </c:pt>
                <c:pt idx="121">
                  <c:v>74319.03208407728</c:v>
                </c:pt>
                <c:pt idx="122">
                  <c:v>76486.93577574684</c:v>
                </c:pt>
                <c:pt idx="123">
                  <c:v>76811.23090391881</c:v>
                </c:pt>
                <c:pt idx="124">
                  <c:v>77390.76341609895</c:v>
                </c:pt>
                <c:pt idx="125">
                  <c:v>79404.59666103097</c:v>
                </c:pt>
                <c:pt idx="126">
                  <c:v>80044.72086205128</c:v>
                </c:pt>
                <c:pt idx="127">
                  <c:v>86231.64382800036</c:v>
                </c:pt>
                <c:pt idx="128">
                  <c:v>85523.99951869095</c:v>
                </c:pt>
                <c:pt idx="129">
                  <c:v>79193.787673153</c:v>
                </c:pt>
                <c:pt idx="130">
                  <c:v>81002.95341569265</c:v>
                </c:pt>
                <c:pt idx="131">
                  <c:v>81122.54480942003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353912"/>
        <c:axId val="-2080348744"/>
      </c:lineChart>
      <c:scatterChart>
        <c:scatterStyle val="lineMarker"/>
        <c:varyColors val="0"/>
        <c:ser>
          <c:idx val="0"/>
          <c:order val="0"/>
          <c:tx>
            <c:strRef>
              <c:f>'Electric Model Calcs'!$B$1</c:f>
              <c:strCache>
                <c:ptCount val="1"/>
                <c:pt idx="0">
                  <c:v>Actual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47625">
                <a:solidFill>
                  <a:schemeClr val="tx1"/>
                </a:solidFill>
              </a:ln>
              <a:effectLst/>
            </c:spPr>
          </c:marker>
          <c:xVal>
            <c:numRef>
              <c:f>'Electric Model Calcs'!$A$2:$A$133</c:f>
              <c:numCache>
                <c:formatCode>m/d/yyyy</c:formatCode>
                <c:ptCount val="132"/>
                <c:pt idx="0">
                  <c:v>42015.0</c:v>
                </c:pt>
                <c:pt idx="1">
                  <c:v>42022.0</c:v>
                </c:pt>
                <c:pt idx="2">
                  <c:v>42029.0</c:v>
                </c:pt>
                <c:pt idx="3">
                  <c:v>42036.0</c:v>
                </c:pt>
                <c:pt idx="4">
                  <c:v>42043.0</c:v>
                </c:pt>
                <c:pt idx="5">
                  <c:v>42050.0</c:v>
                </c:pt>
                <c:pt idx="6">
                  <c:v>42057.0</c:v>
                </c:pt>
                <c:pt idx="7">
                  <c:v>42064.0</c:v>
                </c:pt>
                <c:pt idx="8">
                  <c:v>42071.0</c:v>
                </c:pt>
                <c:pt idx="9">
                  <c:v>42078.0</c:v>
                </c:pt>
                <c:pt idx="10">
                  <c:v>42085.0</c:v>
                </c:pt>
                <c:pt idx="11">
                  <c:v>42092.0</c:v>
                </c:pt>
                <c:pt idx="12">
                  <c:v>42099.0</c:v>
                </c:pt>
                <c:pt idx="13">
                  <c:v>42106.0</c:v>
                </c:pt>
                <c:pt idx="14">
                  <c:v>42113.0</c:v>
                </c:pt>
                <c:pt idx="15">
                  <c:v>42120.0</c:v>
                </c:pt>
                <c:pt idx="16">
                  <c:v>42127.0</c:v>
                </c:pt>
                <c:pt idx="17">
                  <c:v>42134.0</c:v>
                </c:pt>
                <c:pt idx="18">
                  <c:v>42141.0</c:v>
                </c:pt>
                <c:pt idx="19">
                  <c:v>42148.0</c:v>
                </c:pt>
                <c:pt idx="20">
                  <c:v>42155.0</c:v>
                </c:pt>
                <c:pt idx="21">
                  <c:v>42162.0</c:v>
                </c:pt>
                <c:pt idx="22">
                  <c:v>42169.0</c:v>
                </c:pt>
                <c:pt idx="23">
                  <c:v>42176.0</c:v>
                </c:pt>
                <c:pt idx="24">
                  <c:v>42183.0</c:v>
                </c:pt>
                <c:pt idx="25">
                  <c:v>42190.0</c:v>
                </c:pt>
                <c:pt idx="26">
                  <c:v>42197.0</c:v>
                </c:pt>
                <c:pt idx="27">
                  <c:v>42204.0</c:v>
                </c:pt>
                <c:pt idx="28">
                  <c:v>42211.0</c:v>
                </c:pt>
                <c:pt idx="29">
                  <c:v>42218.0</c:v>
                </c:pt>
                <c:pt idx="30">
                  <c:v>42225.0</c:v>
                </c:pt>
                <c:pt idx="31">
                  <c:v>42232.0</c:v>
                </c:pt>
                <c:pt idx="32">
                  <c:v>42239.0</c:v>
                </c:pt>
                <c:pt idx="33">
                  <c:v>42246.0</c:v>
                </c:pt>
                <c:pt idx="34">
                  <c:v>42253.0</c:v>
                </c:pt>
                <c:pt idx="35">
                  <c:v>42260.0</c:v>
                </c:pt>
                <c:pt idx="36">
                  <c:v>42267.0</c:v>
                </c:pt>
                <c:pt idx="37">
                  <c:v>42274.0</c:v>
                </c:pt>
                <c:pt idx="38">
                  <c:v>42281.0</c:v>
                </c:pt>
                <c:pt idx="39">
                  <c:v>42288.0</c:v>
                </c:pt>
                <c:pt idx="40">
                  <c:v>42295.0</c:v>
                </c:pt>
                <c:pt idx="41">
                  <c:v>42302.0</c:v>
                </c:pt>
                <c:pt idx="42">
                  <c:v>42309.0</c:v>
                </c:pt>
                <c:pt idx="43">
                  <c:v>42316.0</c:v>
                </c:pt>
                <c:pt idx="44">
                  <c:v>42323.0</c:v>
                </c:pt>
                <c:pt idx="45">
                  <c:v>42330.0</c:v>
                </c:pt>
                <c:pt idx="46">
                  <c:v>42337.0</c:v>
                </c:pt>
                <c:pt idx="47">
                  <c:v>42344.0</c:v>
                </c:pt>
                <c:pt idx="48">
                  <c:v>42351.0</c:v>
                </c:pt>
                <c:pt idx="49">
                  <c:v>42358.0</c:v>
                </c:pt>
                <c:pt idx="50">
                  <c:v>42365.0</c:v>
                </c:pt>
                <c:pt idx="51">
                  <c:v>42372.0</c:v>
                </c:pt>
                <c:pt idx="52">
                  <c:v>42379.0</c:v>
                </c:pt>
                <c:pt idx="53">
                  <c:v>42386.0</c:v>
                </c:pt>
                <c:pt idx="54">
                  <c:v>42393.0</c:v>
                </c:pt>
                <c:pt idx="55">
                  <c:v>42400.0</c:v>
                </c:pt>
                <c:pt idx="56">
                  <c:v>42407.0</c:v>
                </c:pt>
                <c:pt idx="57">
                  <c:v>42414.0</c:v>
                </c:pt>
                <c:pt idx="58">
                  <c:v>42421.0</c:v>
                </c:pt>
                <c:pt idx="59">
                  <c:v>42428.0</c:v>
                </c:pt>
                <c:pt idx="60">
                  <c:v>42435.0</c:v>
                </c:pt>
                <c:pt idx="61">
                  <c:v>42442.0</c:v>
                </c:pt>
                <c:pt idx="62">
                  <c:v>42449.0</c:v>
                </c:pt>
                <c:pt idx="63">
                  <c:v>42456.0</c:v>
                </c:pt>
                <c:pt idx="64">
                  <c:v>42463.0</c:v>
                </c:pt>
                <c:pt idx="65">
                  <c:v>42470.0</c:v>
                </c:pt>
                <c:pt idx="66">
                  <c:v>42477.0</c:v>
                </c:pt>
                <c:pt idx="67">
                  <c:v>42484.0</c:v>
                </c:pt>
                <c:pt idx="68">
                  <c:v>42491.0</c:v>
                </c:pt>
                <c:pt idx="69">
                  <c:v>42498.0</c:v>
                </c:pt>
                <c:pt idx="70">
                  <c:v>42505.0</c:v>
                </c:pt>
                <c:pt idx="71">
                  <c:v>42512.0</c:v>
                </c:pt>
                <c:pt idx="72">
                  <c:v>42519.0</c:v>
                </c:pt>
                <c:pt idx="73">
                  <c:v>42526.0</c:v>
                </c:pt>
                <c:pt idx="74">
                  <c:v>42533.0</c:v>
                </c:pt>
                <c:pt idx="75">
                  <c:v>42540.0</c:v>
                </c:pt>
                <c:pt idx="76">
                  <c:v>42547.0</c:v>
                </c:pt>
                <c:pt idx="77">
                  <c:v>42554.0</c:v>
                </c:pt>
                <c:pt idx="78">
                  <c:v>42561.0</c:v>
                </c:pt>
                <c:pt idx="79">
                  <c:v>42568.0</c:v>
                </c:pt>
                <c:pt idx="80">
                  <c:v>42575.0</c:v>
                </c:pt>
                <c:pt idx="81">
                  <c:v>42582.0</c:v>
                </c:pt>
                <c:pt idx="82">
                  <c:v>42589.0</c:v>
                </c:pt>
                <c:pt idx="83">
                  <c:v>42596.0</c:v>
                </c:pt>
                <c:pt idx="84">
                  <c:v>42603.0</c:v>
                </c:pt>
                <c:pt idx="85">
                  <c:v>42610.0</c:v>
                </c:pt>
                <c:pt idx="86">
                  <c:v>42617.0</c:v>
                </c:pt>
                <c:pt idx="87">
                  <c:v>42624.0</c:v>
                </c:pt>
                <c:pt idx="88">
                  <c:v>42631.0</c:v>
                </c:pt>
                <c:pt idx="89">
                  <c:v>42638.0</c:v>
                </c:pt>
                <c:pt idx="90">
                  <c:v>42645.0</c:v>
                </c:pt>
                <c:pt idx="91">
                  <c:v>42652.0</c:v>
                </c:pt>
                <c:pt idx="92">
                  <c:v>42659.0</c:v>
                </c:pt>
                <c:pt idx="93">
                  <c:v>42666.0</c:v>
                </c:pt>
                <c:pt idx="94">
                  <c:v>42673.0</c:v>
                </c:pt>
                <c:pt idx="95">
                  <c:v>42680.0</c:v>
                </c:pt>
                <c:pt idx="96">
                  <c:v>42687.0</c:v>
                </c:pt>
                <c:pt idx="97">
                  <c:v>42694.0</c:v>
                </c:pt>
                <c:pt idx="98">
                  <c:v>42701.0</c:v>
                </c:pt>
                <c:pt idx="99">
                  <c:v>42708.0</c:v>
                </c:pt>
                <c:pt idx="100">
                  <c:v>42715.0</c:v>
                </c:pt>
                <c:pt idx="101">
                  <c:v>42722.0</c:v>
                </c:pt>
                <c:pt idx="102">
                  <c:v>42729.0</c:v>
                </c:pt>
                <c:pt idx="103">
                  <c:v>42736.0</c:v>
                </c:pt>
                <c:pt idx="104">
                  <c:v>42743.0</c:v>
                </c:pt>
                <c:pt idx="105">
                  <c:v>42750.0</c:v>
                </c:pt>
                <c:pt idx="106">
                  <c:v>42757.0</c:v>
                </c:pt>
                <c:pt idx="107">
                  <c:v>42764.0</c:v>
                </c:pt>
                <c:pt idx="108">
                  <c:v>42771.0</c:v>
                </c:pt>
                <c:pt idx="109">
                  <c:v>42778.0</c:v>
                </c:pt>
                <c:pt idx="110">
                  <c:v>42785.0</c:v>
                </c:pt>
                <c:pt idx="111">
                  <c:v>42792.0</c:v>
                </c:pt>
                <c:pt idx="112">
                  <c:v>42799.0</c:v>
                </c:pt>
                <c:pt idx="113">
                  <c:v>42806.0</c:v>
                </c:pt>
                <c:pt idx="114">
                  <c:v>42813.0</c:v>
                </c:pt>
                <c:pt idx="115">
                  <c:v>42820.0</c:v>
                </c:pt>
                <c:pt idx="116">
                  <c:v>42827.0</c:v>
                </c:pt>
                <c:pt idx="117">
                  <c:v>42834.0</c:v>
                </c:pt>
                <c:pt idx="118">
                  <c:v>42841.0</c:v>
                </c:pt>
                <c:pt idx="119">
                  <c:v>42848.0</c:v>
                </c:pt>
                <c:pt idx="120">
                  <c:v>42855.0</c:v>
                </c:pt>
                <c:pt idx="121">
                  <c:v>42862.0</c:v>
                </c:pt>
                <c:pt idx="122">
                  <c:v>42869.0</c:v>
                </c:pt>
                <c:pt idx="123">
                  <c:v>42876.0</c:v>
                </c:pt>
                <c:pt idx="124">
                  <c:v>42883.0</c:v>
                </c:pt>
                <c:pt idx="125">
                  <c:v>42890.0</c:v>
                </c:pt>
                <c:pt idx="126">
                  <c:v>42897.0</c:v>
                </c:pt>
                <c:pt idx="127">
                  <c:v>42904.0</c:v>
                </c:pt>
                <c:pt idx="128">
                  <c:v>42911.0</c:v>
                </c:pt>
                <c:pt idx="129">
                  <c:v>42918.0</c:v>
                </c:pt>
                <c:pt idx="130">
                  <c:v>42925.0</c:v>
                </c:pt>
                <c:pt idx="131">
                  <c:v>42932.0</c:v>
                </c:pt>
              </c:numCache>
            </c:numRef>
          </c:xVal>
          <c:yVal>
            <c:numRef>
              <c:f>'Electric Model Calcs'!$B$2:$B$133</c:f>
              <c:numCache>
                <c:formatCode>General</c:formatCode>
                <c:ptCount val="132"/>
                <c:pt idx="0">
                  <c:v>68553.14300000001</c:v>
                </c:pt>
                <c:pt idx="1">
                  <c:v>71076.73299999998</c:v>
                </c:pt>
                <c:pt idx="2">
                  <c:v>75441.098</c:v>
                </c:pt>
                <c:pt idx="3">
                  <c:v>71530.398</c:v>
                </c:pt>
                <c:pt idx="4">
                  <c:v>70941.60699999999</c:v>
                </c:pt>
                <c:pt idx="5">
                  <c:v>70663.869</c:v>
                </c:pt>
                <c:pt idx="6">
                  <c:v>70932.883</c:v>
                </c:pt>
                <c:pt idx="7">
                  <c:v>69993.001</c:v>
                </c:pt>
                <c:pt idx="8">
                  <c:v>69885.442</c:v>
                </c:pt>
                <c:pt idx="9">
                  <c:v>71494.539</c:v>
                </c:pt>
                <c:pt idx="10">
                  <c:v>70749.79599999999</c:v>
                </c:pt>
                <c:pt idx="11">
                  <c:v>69885.076</c:v>
                </c:pt>
                <c:pt idx="12">
                  <c:v>71850.70300000001</c:v>
                </c:pt>
                <c:pt idx="13">
                  <c:v>72911.09699999998</c:v>
                </c:pt>
                <c:pt idx="14">
                  <c:v>72199.662</c:v>
                </c:pt>
                <c:pt idx="15">
                  <c:v>70909.10200000001</c:v>
                </c:pt>
                <c:pt idx="16">
                  <c:v>72338.05</c:v>
                </c:pt>
                <c:pt idx="17">
                  <c:v>74785.36</c:v>
                </c:pt>
                <c:pt idx="18">
                  <c:v>73547.942</c:v>
                </c:pt>
                <c:pt idx="19">
                  <c:v>74417.12700000002</c:v>
                </c:pt>
                <c:pt idx="20">
                  <c:v>68868.93399999998</c:v>
                </c:pt>
                <c:pt idx="21">
                  <c:v>75111.505</c:v>
                </c:pt>
                <c:pt idx="22">
                  <c:v>77114.84</c:v>
                </c:pt>
                <c:pt idx="23">
                  <c:v>76031.27600000001</c:v>
                </c:pt>
                <c:pt idx="24">
                  <c:v>75923.323</c:v>
                </c:pt>
                <c:pt idx="25">
                  <c:v>75837.728</c:v>
                </c:pt>
                <c:pt idx="26">
                  <c:v>77045.55600000001</c:v>
                </c:pt>
                <c:pt idx="27">
                  <c:v>78772.301</c:v>
                </c:pt>
                <c:pt idx="28">
                  <c:v>79104.113</c:v>
                </c:pt>
                <c:pt idx="29">
                  <c:v>79000.492</c:v>
                </c:pt>
                <c:pt idx="30">
                  <c:v>76148.129</c:v>
                </c:pt>
                <c:pt idx="31">
                  <c:v>77451.878</c:v>
                </c:pt>
                <c:pt idx="32">
                  <c:v>75789.168</c:v>
                </c:pt>
                <c:pt idx="33">
                  <c:v>72753.873</c:v>
                </c:pt>
                <c:pt idx="34">
                  <c:v>79421.525</c:v>
                </c:pt>
                <c:pt idx="35">
                  <c:v>70254.371</c:v>
                </c:pt>
                <c:pt idx="36">
                  <c:v>76586.129</c:v>
                </c:pt>
                <c:pt idx="37">
                  <c:v>75557.623</c:v>
                </c:pt>
                <c:pt idx="38">
                  <c:v>74740.51699999999</c:v>
                </c:pt>
                <c:pt idx="39">
                  <c:v>72565.476</c:v>
                </c:pt>
                <c:pt idx="40">
                  <c:v>71443.46499999998</c:v>
                </c:pt>
                <c:pt idx="41">
                  <c:v>71546.394</c:v>
                </c:pt>
                <c:pt idx="42">
                  <c:v>72966.312</c:v>
                </c:pt>
                <c:pt idx="43">
                  <c:v>74788.036</c:v>
                </c:pt>
                <c:pt idx="44">
                  <c:v>72961.626</c:v>
                </c:pt>
                <c:pt idx="45">
                  <c:v>73113.974</c:v>
                </c:pt>
                <c:pt idx="46">
                  <c:v>65782.06700000001</c:v>
                </c:pt>
                <c:pt idx="47">
                  <c:v>71729.199</c:v>
                </c:pt>
                <c:pt idx="48">
                  <c:v>72393.54000000001</c:v>
                </c:pt>
                <c:pt idx="49">
                  <c:v>71216.07</c:v>
                </c:pt>
                <c:pt idx="50">
                  <c:v>66561.027</c:v>
                </c:pt>
                <c:pt idx="51">
                  <c:v>64833.849</c:v>
                </c:pt>
                <c:pt idx="52">
                  <c:v>72216.337</c:v>
                </c:pt>
                <c:pt idx="53">
                  <c:v>70533.826</c:v>
                </c:pt>
                <c:pt idx="54">
                  <c:v>72609.816</c:v>
                </c:pt>
                <c:pt idx="55">
                  <c:v>73473.73699999998</c:v>
                </c:pt>
                <c:pt idx="56">
                  <c:v>68115.584</c:v>
                </c:pt>
                <c:pt idx="57">
                  <c:v>71473.8539999999</c:v>
                </c:pt>
                <c:pt idx="58">
                  <c:v>71638.96899999998</c:v>
                </c:pt>
                <c:pt idx="59">
                  <c:v>72265.93399999998</c:v>
                </c:pt>
                <c:pt idx="60">
                  <c:v>71716.051</c:v>
                </c:pt>
                <c:pt idx="61">
                  <c:v>73013.19200000001</c:v>
                </c:pt>
                <c:pt idx="62">
                  <c:v>72064.31</c:v>
                </c:pt>
                <c:pt idx="63">
                  <c:v>65795.727</c:v>
                </c:pt>
                <c:pt idx="64">
                  <c:v>69570.76</c:v>
                </c:pt>
                <c:pt idx="65">
                  <c:v>67287.629</c:v>
                </c:pt>
                <c:pt idx="66">
                  <c:v>69803.691</c:v>
                </c:pt>
                <c:pt idx="67">
                  <c:v>70724.472</c:v>
                </c:pt>
                <c:pt idx="68">
                  <c:v>72369.76399999998</c:v>
                </c:pt>
                <c:pt idx="69">
                  <c:v>72640.39300000001</c:v>
                </c:pt>
                <c:pt idx="70">
                  <c:v>71690.88200000001</c:v>
                </c:pt>
                <c:pt idx="71">
                  <c:v>71796.803</c:v>
                </c:pt>
                <c:pt idx="72">
                  <c:v>74596.679</c:v>
                </c:pt>
                <c:pt idx="73">
                  <c:v>68379.784</c:v>
                </c:pt>
                <c:pt idx="74">
                  <c:v>74289.024</c:v>
                </c:pt>
                <c:pt idx="75">
                  <c:v>75598.3059999999</c:v>
                </c:pt>
                <c:pt idx="76">
                  <c:v>81444.93599999999</c:v>
                </c:pt>
                <c:pt idx="77">
                  <c:v>75324.74100000001</c:v>
                </c:pt>
                <c:pt idx="78">
                  <c:v>70870.621</c:v>
                </c:pt>
                <c:pt idx="79">
                  <c:v>82752.545</c:v>
                </c:pt>
                <c:pt idx="80">
                  <c:v>80079.39</c:v>
                </c:pt>
                <c:pt idx="81">
                  <c:v>78171.79299999999</c:v>
                </c:pt>
                <c:pt idx="82">
                  <c:v>78872.73199999999</c:v>
                </c:pt>
                <c:pt idx="83">
                  <c:v>79664.34299999989</c:v>
                </c:pt>
                <c:pt idx="84">
                  <c:v>79055.21299999999</c:v>
                </c:pt>
                <c:pt idx="85">
                  <c:v>76442.51999999999</c:v>
                </c:pt>
                <c:pt idx="86">
                  <c:v>76623.29699999998</c:v>
                </c:pt>
                <c:pt idx="87">
                  <c:v>71460.073</c:v>
                </c:pt>
                <c:pt idx="88">
                  <c:v>75720.611</c:v>
                </c:pt>
                <c:pt idx="89">
                  <c:v>76052.94099999999</c:v>
                </c:pt>
                <c:pt idx="90">
                  <c:v>74147.81299999998</c:v>
                </c:pt>
                <c:pt idx="91">
                  <c:v>74914.704</c:v>
                </c:pt>
                <c:pt idx="92">
                  <c:v>72588.34</c:v>
                </c:pt>
                <c:pt idx="93">
                  <c:v>72989.187</c:v>
                </c:pt>
                <c:pt idx="94">
                  <c:v>72426.334</c:v>
                </c:pt>
                <c:pt idx="95">
                  <c:v>72932.565</c:v>
                </c:pt>
                <c:pt idx="96">
                  <c:v>72701.93699999999</c:v>
                </c:pt>
                <c:pt idx="97">
                  <c:v>73907.25</c:v>
                </c:pt>
                <c:pt idx="98">
                  <c:v>73204.595</c:v>
                </c:pt>
                <c:pt idx="99">
                  <c:v>73549.891</c:v>
                </c:pt>
                <c:pt idx="100">
                  <c:v>80067.91099999998</c:v>
                </c:pt>
                <c:pt idx="101">
                  <c:v>78145.365</c:v>
                </c:pt>
                <c:pt idx="102">
                  <c:v>71992.077</c:v>
                </c:pt>
                <c:pt idx="103">
                  <c:v>72493.301</c:v>
                </c:pt>
                <c:pt idx="104">
                  <c:v>72219.668</c:v>
                </c:pt>
                <c:pt idx="105">
                  <c:v>79568.94899999998</c:v>
                </c:pt>
                <c:pt idx="106">
                  <c:v>76593.226</c:v>
                </c:pt>
                <c:pt idx="107">
                  <c:v>75268.238</c:v>
                </c:pt>
                <c:pt idx="108">
                  <c:v>78703.67</c:v>
                </c:pt>
                <c:pt idx="109">
                  <c:v>77316.40799999998</c:v>
                </c:pt>
                <c:pt idx="110">
                  <c:v>71906.20699999998</c:v>
                </c:pt>
                <c:pt idx="111">
                  <c:v>77975.811</c:v>
                </c:pt>
                <c:pt idx="112">
                  <c:v>72041.51399999998</c:v>
                </c:pt>
                <c:pt idx="113">
                  <c:v>77943.428</c:v>
                </c:pt>
                <c:pt idx="114">
                  <c:v>71319.04599999999</c:v>
                </c:pt>
                <c:pt idx="115">
                  <c:v>78347.841</c:v>
                </c:pt>
                <c:pt idx="116">
                  <c:v>72333.161</c:v>
                </c:pt>
                <c:pt idx="117">
                  <c:v>79554.106</c:v>
                </c:pt>
                <c:pt idx="118">
                  <c:v>73495.21299999999</c:v>
                </c:pt>
                <c:pt idx="119">
                  <c:v>80720.476</c:v>
                </c:pt>
                <c:pt idx="120">
                  <c:v>79926.084</c:v>
                </c:pt>
                <c:pt idx="121">
                  <c:v>73773.54099999998</c:v>
                </c:pt>
                <c:pt idx="122">
                  <c:v>74071.108</c:v>
                </c:pt>
                <c:pt idx="123">
                  <c:v>73148.557</c:v>
                </c:pt>
                <c:pt idx="124">
                  <c:v>74025.91099999998</c:v>
                </c:pt>
                <c:pt idx="125">
                  <c:v>74949.191</c:v>
                </c:pt>
                <c:pt idx="126">
                  <c:v>75900.23599999999</c:v>
                </c:pt>
                <c:pt idx="127">
                  <c:v>84469.303</c:v>
                </c:pt>
                <c:pt idx="128">
                  <c:v>82429.663</c:v>
                </c:pt>
                <c:pt idx="129">
                  <c:v>76165.43599999999</c:v>
                </c:pt>
                <c:pt idx="130">
                  <c:v>76454.46099999998</c:v>
                </c:pt>
                <c:pt idx="131">
                  <c:v>78666.939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0353912"/>
        <c:axId val="-2080348744"/>
      </c:scatterChart>
      <c:dateAx>
        <c:axId val="-20803539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348744"/>
        <c:crosses val="autoZero"/>
        <c:auto val="1"/>
        <c:lblOffset val="100"/>
        <c:baseTimeUnit val="days"/>
      </c:dateAx>
      <c:valAx>
        <c:axId val="-2080348744"/>
        <c:scaling>
          <c:orientation val="minMax"/>
          <c:min val="6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b" anchorCtr="0"/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KWH</a:t>
                </a:r>
              </a:p>
              <a:p>
                <a:pPr algn="ctr"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/>
              </a:p>
            </c:rich>
          </c:tx>
          <c:layout>
            <c:manualLayout>
              <c:xMode val="edge"/>
              <c:yMode val="edge"/>
              <c:x val="0.0131578947368421"/>
              <c:y val="0.03163420361928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35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020352719068"/>
          <c:y val="0.221722562457471"/>
          <c:w val="0.319518194206269"/>
          <c:h val="0.10128796948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Cumulative Electricity Savings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67523138555"/>
          <c:y val="0.0862947230280425"/>
          <c:w val="0.939528866231171"/>
          <c:h val="0.763575420719469"/>
        </c:manualLayout>
      </c:layout>
      <c:lineChart>
        <c:grouping val="standard"/>
        <c:varyColors val="0"/>
        <c:ser>
          <c:idx val="1"/>
          <c:order val="0"/>
          <c:tx>
            <c:strRef>
              <c:f>'Electric Model Calcs'!$G$1</c:f>
              <c:strCache>
                <c:ptCount val="1"/>
                <c:pt idx="0">
                  <c:v>Savings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1"/>
              <c:layout>
                <c:manualLayout>
                  <c:x val="-0.225328199106691"/>
                  <c:y val="0.0645833333333334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/>
                      <a:t>Baseline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'Electric Model Calcs'!$A$2:$A$133</c:f>
              <c:numCache>
                <c:formatCode>m/d/yyyy</c:formatCode>
                <c:ptCount val="132"/>
                <c:pt idx="0">
                  <c:v>42015.0</c:v>
                </c:pt>
                <c:pt idx="1">
                  <c:v>42022.0</c:v>
                </c:pt>
                <c:pt idx="2">
                  <c:v>42029.0</c:v>
                </c:pt>
                <c:pt idx="3">
                  <c:v>42036.0</c:v>
                </c:pt>
                <c:pt idx="4">
                  <c:v>42043.0</c:v>
                </c:pt>
                <c:pt idx="5">
                  <c:v>42050.0</c:v>
                </c:pt>
                <c:pt idx="6">
                  <c:v>42057.0</c:v>
                </c:pt>
                <c:pt idx="7">
                  <c:v>42064.0</c:v>
                </c:pt>
                <c:pt idx="8">
                  <c:v>42071.0</c:v>
                </c:pt>
                <c:pt idx="9">
                  <c:v>42078.0</c:v>
                </c:pt>
                <c:pt idx="10">
                  <c:v>42085.0</c:v>
                </c:pt>
                <c:pt idx="11">
                  <c:v>42092.0</c:v>
                </c:pt>
                <c:pt idx="12">
                  <c:v>42099.0</c:v>
                </c:pt>
                <c:pt idx="13">
                  <c:v>42106.0</c:v>
                </c:pt>
                <c:pt idx="14">
                  <c:v>42113.0</c:v>
                </c:pt>
                <c:pt idx="15">
                  <c:v>42120.0</c:v>
                </c:pt>
                <c:pt idx="16">
                  <c:v>42127.0</c:v>
                </c:pt>
                <c:pt idx="17">
                  <c:v>42134.0</c:v>
                </c:pt>
                <c:pt idx="18">
                  <c:v>42141.0</c:v>
                </c:pt>
                <c:pt idx="19">
                  <c:v>42148.0</c:v>
                </c:pt>
                <c:pt idx="20">
                  <c:v>42155.0</c:v>
                </c:pt>
                <c:pt idx="21">
                  <c:v>42162.0</c:v>
                </c:pt>
                <c:pt idx="22">
                  <c:v>42169.0</c:v>
                </c:pt>
                <c:pt idx="23">
                  <c:v>42176.0</c:v>
                </c:pt>
                <c:pt idx="24">
                  <c:v>42183.0</c:v>
                </c:pt>
                <c:pt idx="25">
                  <c:v>42190.0</c:v>
                </c:pt>
                <c:pt idx="26">
                  <c:v>42197.0</c:v>
                </c:pt>
                <c:pt idx="27">
                  <c:v>42204.0</c:v>
                </c:pt>
                <c:pt idx="28">
                  <c:v>42211.0</c:v>
                </c:pt>
                <c:pt idx="29">
                  <c:v>42218.0</c:v>
                </c:pt>
                <c:pt idx="30">
                  <c:v>42225.0</c:v>
                </c:pt>
                <c:pt idx="31">
                  <c:v>42232.0</c:v>
                </c:pt>
                <c:pt idx="32">
                  <c:v>42239.0</c:v>
                </c:pt>
                <c:pt idx="33">
                  <c:v>42246.0</c:v>
                </c:pt>
                <c:pt idx="34">
                  <c:v>42253.0</c:v>
                </c:pt>
                <c:pt idx="35">
                  <c:v>42260.0</c:v>
                </c:pt>
                <c:pt idx="36">
                  <c:v>42267.0</c:v>
                </c:pt>
                <c:pt idx="37">
                  <c:v>42274.0</c:v>
                </c:pt>
                <c:pt idx="38">
                  <c:v>42281.0</c:v>
                </c:pt>
                <c:pt idx="39">
                  <c:v>42288.0</c:v>
                </c:pt>
                <c:pt idx="40">
                  <c:v>42295.0</c:v>
                </c:pt>
                <c:pt idx="41">
                  <c:v>42302.0</c:v>
                </c:pt>
                <c:pt idx="42">
                  <c:v>42309.0</c:v>
                </c:pt>
                <c:pt idx="43">
                  <c:v>42316.0</c:v>
                </c:pt>
                <c:pt idx="44">
                  <c:v>42323.0</c:v>
                </c:pt>
                <c:pt idx="45">
                  <c:v>42330.0</c:v>
                </c:pt>
                <c:pt idx="46">
                  <c:v>42337.0</c:v>
                </c:pt>
                <c:pt idx="47">
                  <c:v>42344.0</c:v>
                </c:pt>
                <c:pt idx="48">
                  <c:v>42351.0</c:v>
                </c:pt>
                <c:pt idx="49">
                  <c:v>42358.0</c:v>
                </c:pt>
                <c:pt idx="50">
                  <c:v>42365.0</c:v>
                </c:pt>
                <c:pt idx="51">
                  <c:v>42372.0</c:v>
                </c:pt>
                <c:pt idx="52">
                  <c:v>42379.0</c:v>
                </c:pt>
                <c:pt idx="53">
                  <c:v>42386.0</c:v>
                </c:pt>
                <c:pt idx="54">
                  <c:v>42393.0</c:v>
                </c:pt>
                <c:pt idx="55">
                  <c:v>42400.0</c:v>
                </c:pt>
                <c:pt idx="56">
                  <c:v>42407.0</c:v>
                </c:pt>
                <c:pt idx="57">
                  <c:v>42414.0</c:v>
                </c:pt>
                <c:pt idx="58">
                  <c:v>42421.0</c:v>
                </c:pt>
                <c:pt idx="59">
                  <c:v>42428.0</c:v>
                </c:pt>
                <c:pt idx="60">
                  <c:v>42435.0</c:v>
                </c:pt>
                <c:pt idx="61">
                  <c:v>42442.0</c:v>
                </c:pt>
                <c:pt idx="62">
                  <c:v>42449.0</c:v>
                </c:pt>
                <c:pt idx="63">
                  <c:v>42456.0</c:v>
                </c:pt>
                <c:pt idx="64">
                  <c:v>42463.0</c:v>
                </c:pt>
                <c:pt idx="65">
                  <c:v>42470.0</c:v>
                </c:pt>
                <c:pt idx="66">
                  <c:v>42477.0</c:v>
                </c:pt>
                <c:pt idx="67">
                  <c:v>42484.0</c:v>
                </c:pt>
                <c:pt idx="68">
                  <c:v>42491.0</c:v>
                </c:pt>
                <c:pt idx="69">
                  <c:v>42498.0</c:v>
                </c:pt>
                <c:pt idx="70">
                  <c:v>42505.0</c:v>
                </c:pt>
                <c:pt idx="71">
                  <c:v>42512.0</c:v>
                </c:pt>
                <c:pt idx="72">
                  <c:v>42519.0</c:v>
                </c:pt>
                <c:pt idx="73">
                  <c:v>42526.0</c:v>
                </c:pt>
                <c:pt idx="74">
                  <c:v>42533.0</c:v>
                </c:pt>
                <c:pt idx="75">
                  <c:v>42540.0</c:v>
                </c:pt>
                <c:pt idx="76">
                  <c:v>42547.0</c:v>
                </c:pt>
                <c:pt idx="77">
                  <c:v>42554.0</c:v>
                </c:pt>
                <c:pt idx="78">
                  <c:v>42561.0</c:v>
                </c:pt>
                <c:pt idx="79">
                  <c:v>42568.0</c:v>
                </c:pt>
                <c:pt idx="80">
                  <c:v>42575.0</c:v>
                </c:pt>
                <c:pt idx="81">
                  <c:v>42582.0</c:v>
                </c:pt>
                <c:pt idx="82">
                  <c:v>42589.0</c:v>
                </c:pt>
                <c:pt idx="83">
                  <c:v>42596.0</c:v>
                </c:pt>
                <c:pt idx="84">
                  <c:v>42603.0</c:v>
                </c:pt>
                <c:pt idx="85">
                  <c:v>42610.0</c:v>
                </c:pt>
                <c:pt idx="86">
                  <c:v>42617.0</c:v>
                </c:pt>
                <c:pt idx="87">
                  <c:v>42624.0</c:v>
                </c:pt>
                <c:pt idx="88">
                  <c:v>42631.0</c:v>
                </c:pt>
                <c:pt idx="89">
                  <c:v>42638.0</c:v>
                </c:pt>
                <c:pt idx="90">
                  <c:v>42645.0</c:v>
                </c:pt>
                <c:pt idx="91">
                  <c:v>42652.0</c:v>
                </c:pt>
                <c:pt idx="92">
                  <c:v>42659.0</c:v>
                </c:pt>
                <c:pt idx="93">
                  <c:v>42666.0</c:v>
                </c:pt>
                <c:pt idx="94">
                  <c:v>42673.0</c:v>
                </c:pt>
                <c:pt idx="95">
                  <c:v>42680.0</c:v>
                </c:pt>
                <c:pt idx="96">
                  <c:v>42687.0</c:v>
                </c:pt>
                <c:pt idx="97">
                  <c:v>42694.0</c:v>
                </c:pt>
                <c:pt idx="98">
                  <c:v>42701.0</c:v>
                </c:pt>
                <c:pt idx="99">
                  <c:v>42708.0</c:v>
                </c:pt>
                <c:pt idx="100">
                  <c:v>42715.0</c:v>
                </c:pt>
                <c:pt idx="101">
                  <c:v>42722.0</c:v>
                </c:pt>
                <c:pt idx="102">
                  <c:v>42729.0</c:v>
                </c:pt>
                <c:pt idx="103">
                  <c:v>42736.0</c:v>
                </c:pt>
                <c:pt idx="104">
                  <c:v>42743.0</c:v>
                </c:pt>
                <c:pt idx="105">
                  <c:v>42750.0</c:v>
                </c:pt>
                <c:pt idx="106">
                  <c:v>42757.0</c:v>
                </c:pt>
                <c:pt idx="107">
                  <c:v>42764.0</c:v>
                </c:pt>
                <c:pt idx="108">
                  <c:v>42771.0</c:v>
                </c:pt>
                <c:pt idx="109">
                  <c:v>42778.0</c:v>
                </c:pt>
                <c:pt idx="110">
                  <c:v>42785.0</c:v>
                </c:pt>
                <c:pt idx="111">
                  <c:v>42792.0</c:v>
                </c:pt>
                <c:pt idx="112">
                  <c:v>42799.0</c:v>
                </c:pt>
                <c:pt idx="113">
                  <c:v>42806.0</c:v>
                </c:pt>
                <c:pt idx="114">
                  <c:v>42813.0</c:v>
                </c:pt>
                <c:pt idx="115">
                  <c:v>42820.0</c:v>
                </c:pt>
                <c:pt idx="116">
                  <c:v>42827.0</c:v>
                </c:pt>
                <c:pt idx="117">
                  <c:v>42834.0</c:v>
                </c:pt>
                <c:pt idx="118">
                  <c:v>42841.0</c:v>
                </c:pt>
                <c:pt idx="119">
                  <c:v>42848.0</c:v>
                </c:pt>
                <c:pt idx="120">
                  <c:v>42855.0</c:v>
                </c:pt>
                <c:pt idx="121">
                  <c:v>42862.0</c:v>
                </c:pt>
                <c:pt idx="122">
                  <c:v>42869.0</c:v>
                </c:pt>
                <c:pt idx="123">
                  <c:v>42876.0</c:v>
                </c:pt>
                <c:pt idx="124">
                  <c:v>42883.0</c:v>
                </c:pt>
                <c:pt idx="125">
                  <c:v>42890.0</c:v>
                </c:pt>
                <c:pt idx="126">
                  <c:v>42897.0</c:v>
                </c:pt>
                <c:pt idx="127">
                  <c:v>42904.0</c:v>
                </c:pt>
                <c:pt idx="128">
                  <c:v>42911.0</c:v>
                </c:pt>
                <c:pt idx="129">
                  <c:v>42918.0</c:v>
                </c:pt>
                <c:pt idx="130">
                  <c:v>42925.0</c:v>
                </c:pt>
                <c:pt idx="131">
                  <c:v>42932.0</c:v>
                </c:pt>
              </c:numCache>
            </c:numRef>
          </c:cat>
          <c:val>
            <c:numRef>
              <c:f>'Electric Model Calcs'!$G$2:$G$133</c:f>
              <c:numCache>
                <c:formatCode>General</c:formatCode>
                <c:ptCount val="132"/>
                <c:pt idx="0">
                  <c:v>2131.593582575021</c:v>
                </c:pt>
                <c:pt idx="1">
                  <c:v>1868.378142073168</c:v>
                </c:pt>
                <c:pt idx="2">
                  <c:v>1346.457894429666</c:v>
                </c:pt>
                <c:pt idx="3">
                  <c:v>1537.176719862138</c:v>
                </c:pt>
                <c:pt idx="4">
                  <c:v>1792.363996393382</c:v>
                </c:pt>
                <c:pt idx="5">
                  <c:v>2030.9327542432</c:v>
                </c:pt>
                <c:pt idx="6">
                  <c:v>1641.740504950052</c:v>
                </c:pt>
                <c:pt idx="7">
                  <c:v>2453.058423239403</c:v>
                </c:pt>
                <c:pt idx="8">
                  <c:v>2583.918411308739</c:v>
                </c:pt>
                <c:pt idx="9">
                  <c:v>1464.437464534087</c:v>
                </c:pt>
                <c:pt idx="10">
                  <c:v>1518.209680912201</c:v>
                </c:pt>
                <c:pt idx="11">
                  <c:v>1913.1300503003</c:v>
                </c:pt>
                <c:pt idx="12">
                  <c:v>1031.579866449742</c:v>
                </c:pt>
                <c:pt idx="13">
                  <c:v>-703.390361196405</c:v>
                </c:pt>
                <c:pt idx="14">
                  <c:v>38.54434345205662</c:v>
                </c:pt>
                <c:pt idx="15">
                  <c:v>81.70833901944569</c:v>
                </c:pt>
                <c:pt idx="16">
                  <c:v>2291.98727352277</c:v>
                </c:pt>
                <c:pt idx="17">
                  <c:v>3125.906084024172</c:v>
                </c:pt>
                <c:pt idx="18">
                  <c:v>5486.163339567386</c:v>
                </c:pt>
                <c:pt idx="19">
                  <c:v>6130.191785964227</c:v>
                </c:pt>
                <c:pt idx="20">
                  <c:v>8190.830621946705</c:v>
                </c:pt>
                <c:pt idx="21">
                  <c:v>8743.087176656538</c:v>
                </c:pt>
                <c:pt idx="22">
                  <c:v>8465.68129653584</c:v>
                </c:pt>
                <c:pt idx="23">
                  <c:v>9203.604838266954</c:v>
                </c:pt>
                <c:pt idx="24">
                  <c:v>10517.88855377445</c:v>
                </c:pt>
                <c:pt idx="25">
                  <c:v>11027.75117776264</c:v>
                </c:pt>
                <c:pt idx="26">
                  <c:v>9860.6913321545</c:v>
                </c:pt>
                <c:pt idx="27">
                  <c:v>8804.362622571467</c:v>
                </c:pt>
                <c:pt idx="28">
                  <c:v>7735.895075523397</c:v>
                </c:pt>
                <c:pt idx="29">
                  <c:v>7117.566912725408</c:v>
                </c:pt>
                <c:pt idx="30">
                  <c:v>6154.960704708443</c:v>
                </c:pt>
                <c:pt idx="31">
                  <c:v>6283.427120870736</c:v>
                </c:pt>
                <c:pt idx="32">
                  <c:v>6096.03627907453</c:v>
                </c:pt>
                <c:pt idx="33">
                  <c:v>6995.257440732107</c:v>
                </c:pt>
                <c:pt idx="34">
                  <c:v>5075.892935626165</c:v>
                </c:pt>
                <c:pt idx="35">
                  <c:v>6388.849112725584</c:v>
                </c:pt>
                <c:pt idx="36">
                  <c:v>6121.213409264921</c:v>
                </c:pt>
                <c:pt idx="37">
                  <c:v>6228.175129990384</c:v>
                </c:pt>
                <c:pt idx="38">
                  <c:v>3808.360140064819</c:v>
                </c:pt>
                <c:pt idx="39">
                  <c:v>3650.995886655437</c:v>
                </c:pt>
                <c:pt idx="40">
                  <c:v>2808.023584594092</c:v>
                </c:pt>
                <c:pt idx="41">
                  <c:v>3054.146840054556</c:v>
                </c:pt>
                <c:pt idx="42">
                  <c:v>1968.431011824985</c:v>
                </c:pt>
                <c:pt idx="43">
                  <c:v>2688.412613726963</c:v>
                </c:pt>
                <c:pt idx="44">
                  <c:v>2369.314253926525</c:v>
                </c:pt>
                <c:pt idx="45">
                  <c:v>2228.277333744482</c:v>
                </c:pt>
                <c:pt idx="46">
                  <c:v>2666.539716318163</c:v>
                </c:pt>
                <c:pt idx="47">
                  <c:v>1628.20972636572</c:v>
                </c:pt>
                <c:pt idx="48">
                  <c:v>1431.827556869583</c:v>
                </c:pt>
                <c:pt idx="49">
                  <c:v>-70.72679701395097</c:v>
                </c:pt>
                <c:pt idx="50">
                  <c:v>66.90492841703236</c:v>
                </c:pt>
                <c:pt idx="51">
                  <c:v>1.29512045532465E-9</c:v>
                </c:pt>
                <c:pt idx="52">
                  <c:v>-384.8364800607087</c:v>
                </c:pt>
                <c:pt idx="53">
                  <c:v>121.7548959210108</c:v>
                </c:pt>
                <c:pt idx="54">
                  <c:v>-586.0376682069034</c:v>
                </c:pt>
                <c:pt idx="55">
                  <c:v>-1973.77840815892</c:v>
                </c:pt>
                <c:pt idx="56">
                  <c:v>-2289.932951408919</c:v>
                </c:pt>
                <c:pt idx="57">
                  <c:v>-1607.267775426765</c:v>
                </c:pt>
                <c:pt idx="58">
                  <c:v>-2343.799017576952</c:v>
                </c:pt>
                <c:pt idx="59">
                  <c:v>-3391.475244891874</c:v>
                </c:pt>
                <c:pt idx="60">
                  <c:v>-3788.083418910071</c:v>
                </c:pt>
                <c:pt idx="61">
                  <c:v>-5113.081894586998</c:v>
                </c:pt>
                <c:pt idx="62">
                  <c:v>-6311.74870157236</c:v>
                </c:pt>
                <c:pt idx="63">
                  <c:v>-5773.696410756864</c:v>
                </c:pt>
                <c:pt idx="64">
                  <c:v>-5769.689200709633</c:v>
                </c:pt>
                <c:pt idx="65">
                  <c:v>-4758.095904948495</c:v>
                </c:pt>
                <c:pt idx="66">
                  <c:v>-4483.319360112175</c:v>
                </c:pt>
                <c:pt idx="67">
                  <c:v>-4672.430794533268</c:v>
                </c:pt>
                <c:pt idx="68">
                  <c:v>-4874.161465517392</c:v>
                </c:pt>
                <c:pt idx="69">
                  <c:v>-4130.636048883403</c:v>
                </c:pt>
                <c:pt idx="70">
                  <c:v>-3570.615426870951</c:v>
                </c:pt>
                <c:pt idx="71">
                  <c:v>-1280.513898616744</c:v>
                </c:pt>
                <c:pt idx="72">
                  <c:v>1059.924870736824</c:v>
                </c:pt>
                <c:pt idx="73">
                  <c:v>4176.990421967407</c:v>
                </c:pt>
                <c:pt idx="74">
                  <c:v>5984.887279506177</c:v>
                </c:pt>
                <c:pt idx="75">
                  <c:v>8334.01194595253</c:v>
                </c:pt>
                <c:pt idx="76">
                  <c:v>8576.572900782585</c:v>
                </c:pt>
                <c:pt idx="77">
                  <c:v>11094.20625020631</c:v>
                </c:pt>
                <c:pt idx="78">
                  <c:v>14584.35995322547</c:v>
                </c:pt>
                <c:pt idx="79">
                  <c:v>14190.03484034713</c:v>
                </c:pt>
                <c:pt idx="80">
                  <c:v>14847.67894302649</c:v>
                </c:pt>
                <c:pt idx="81">
                  <c:v>15746.34682892206</c:v>
                </c:pt>
                <c:pt idx="82">
                  <c:v>15826.05818901713</c:v>
                </c:pt>
                <c:pt idx="83">
                  <c:v>26454.56363970664</c:v>
                </c:pt>
                <c:pt idx="84">
                  <c:v>25467.93750979404</c:v>
                </c:pt>
                <c:pt idx="85">
                  <c:v>26817.99985355241</c:v>
                </c:pt>
                <c:pt idx="86">
                  <c:v>28337.58426515617</c:v>
                </c:pt>
                <c:pt idx="87">
                  <c:v>30744.58026657148</c:v>
                </c:pt>
                <c:pt idx="88">
                  <c:v>32957.56121014583</c:v>
                </c:pt>
                <c:pt idx="89">
                  <c:v>36264.00154108322</c:v>
                </c:pt>
                <c:pt idx="90">
                  <c:v>39692.4624172327</c:v>
                </c:pt>
                <c:pt idx="91">
                  <c:v>41930.85856572546</c:v>
                </c:pt>
                <c:pt idx="92">
                  <c:v>45397.87796458328</c:v>
                </c:pt>
                <c:pt idx="93">
                  <c:v>47203.80934379721</c:v>
                </c:pt>
                <c:pt idx="94">
                  <c:v>49630.01050195845</c:v>
                </c:pt>
                <c:pt idx="95">
                  <c:v>52435.41101805416</c:v>
                </c:pt>
                <c:pt idx="96">
                  <c:v>55290.48763364503</c:v>
                </c:pt>
                <c:pt idx="97">
                  <c:v>57967.43285088455</c:v>
                </c:pt>
                <c:pt idx="98">
                  <c:v>58458.59632247145</c:v>
                </c:pt>
                <c:pt idx="99">
                  <c:v>60013.39353487847</c:v>
                </c:pt>
                <c:pt idx="100">
                  <c:v>59887.11838723647</c:v>
                </c:pt>
                <c:pt idx="101">
                  <c:v>61346.10572860533</c:v>
                </c:pt>
                <c:pt idx="102">
                  <c:v>63439.19634469784</c:v>
                </c:pt>
                <c:pt idx="103">
                  <c:v>65840.54338716422</c:v>
                </c:pt>
                <c:pt idx="104">
                  <c:v>67301.30279006979</c:v>
                </c:pt>
                <c:pt idx="105">
                  <c:v>67643.32750506514</c:v>
                </c:pt>
                <c:pt idx="106">
                  <c:v>65907.95498269636</c:v>
                </c:pt>
                <c:pt idx="107">
                  <c:v>63903.13931746996</c:v>
                </c:pt>
                <c:pt idx="108">
                  <c:v>66116.16113796012</c:v>
                </c:pt>
                <c:pt idx="109">
                  <c:v>67012.04444306485</c:v>
                </c:pt>
                <c:pt idx="110">
                  <c:v>68331.705453079</c:v>
                </c:pt>
                <c:pt idx="111">
                  <c:v>69212.88663477577</c:v>
                </c:pt>
                <c:pt idx="112">
                  <c:v>70122.0411684504</c:v>
                </c:pt>
                <c:pt idx="113">
                  <c:v>70861.5818690913</c:v>
                </c:pt>
                <c:pt idx="114">
                  <c:v>71794.10767089756</c:v>
                </c:pt>
                <c:pt idx="115">
                  <c:v>71998.90770072768</c:v>
                </c:pt>
                <c:pt idx="116">
                  <c:v>73625.97742958372</c:v>
                </c:pt>
                <c:pt idx="117">
                  <c:v>74847.58988231007</c:v>
                </c:pt>
                <c:pt idx="118">
                  <c:v>76816.66244191483</c:v>
                </c:pt>
                <c:pt idx="119">
                  <c:v>77113.34884584266</c:v>
                </c:pt>
                <c:pt idx="120">
                  <c:v>78406.82453040311</c:v>
                </c:pt>
                <c:pt idx="121">
                  <c:v>78952.31561448042</c:v>
                </c:pt>
                <c:pt idx="122">
                  <c:v>81368.14339022727</c:v>
                </c:pt>
                <c:pt idx="123">
                  <c:v>85030.81729414608</c:v>
                </c:pt>
                <c:pt idx="124">
                  <c:v>88395.66971024507</c:v>
                </c:pt>
                <c:pt idx="125">
                  <c:v>92851.07537127601</c:v>
                </c:pt>
                <c:pt idx="126">
                  <c:v>96995.56023332725</c:v>
                </c:pt>
                <c:pt idx="127">
                  <c:v>98757.90106132765</c:v>
                </c:pt>
                <c:pt idx="128">
                  <c:v>101852.2375800186</c:v>
                </c:pt>
                <c:pt idx="129">
                  <c:v>104880.5892531716</c:v>
                </c:pt>
                <c:pt idx="130">
                  <c:v>109429.0816688643</c:v>
                </c:pt>
                <c:pt idx="131">
                  <c:v>111884.6874782843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212760"/>
        <c:axId val="-2080209272"/>
      </c:lineChart>
      <c:dateAx>
        <c:axId val="-20802127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209272"/>
        <c:crosses val="autoZero"/>
        <c:auto val="1"/>
        <c:lblOffset val="100"/>
        <c:baseTimeUnit val="days"/>
      </c:dateAx>
      <c:valAx>
        <c:axId val="-2080209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Savings (kWh)</a:t>
                </a:r>
              </a:p>
            </c:rich>
          </c:tx>
          <c:layout>
            <c:manualLayout>
              <c:xMode val="edge"/>
              <c:yMode val="edge"/>
              <c:x val="0.0229136160611503"/>
              <c:y val="0.000670941351629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212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Model Expected </a:t>
            </a:r>
            <a:r>
              <a:rPr lang="en-US" dirty="0"/>
              <a:t>vs. Actual Electricity</a:t>
            </a:r>
            <a:r>
              <a:rPr lang="en-US" baseline="0" dirty="0"/>
              <a:t> Usage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459300385616935"/>
          <c:y val="0.130828924162257"/>
          <c:w val="0.946676229691472"/>
          <c:h val="0.644039674598686"/>
        </c:manualLayout>
      </c:layout>
      <c:barChart>
        <c:barDir val="col"/>
        <c:grouping val="clustered"/>
        <c:varyColors val="0"/>
        <c:ser>
          <c:idx val="1"/>
          <c:order val="2"/>
          <c:tx>
            <c:strRef>
              <c:f>'Electric Model Calcs'!$I$1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 w="25400">
              <a:noFill/>
            </a:ln>
            <a:effectLst/>
          </c:spPr>
          <c:invertIfNegative val="0"/>
          <c:cat>
            <c:numRef>
              <c:f>'Electric Model Calcs'!$A$2:$A$1097</c:f>
              <c:numCache>
                <c:formatCode>m/d/yyyy</c:formatCode>
                <c:ptCount val="1096"/>
                <c:pt idx="0">
                  <c:v>42005.0</c:v>
                </c:pt>
                <c:pt idx="1">
                  <c:v>42006.0</c:v>
                </c:pt>
                <c:pt idx="2">
                  <c:v>42007.0</c:v>
                </c:pt>
                <c:pt idx="3">
                  <c:v>42008.0</c:v>
                </c:pt>
                <c:pt idx="4">
                  <c:v>42009.0</c:v>
                </c:pt>
                <c:pt idx="5">
                  <c:v>42010.0</c:v>
                </c:pt>
                <c:pt idx="6">
                  <c:v>42011.0</c:v>
                </c:pt>
                <c:pt idx="7">
                  <c:v>42012.0</c:v>
                </c:pt>
                <c:pt idx="8">
                  <c:v>42013.0</c:v>
                </c:pt>
                <c:pt idx="9">
                  <c:v>42014.0</c:v>
                </c:pt>
                <c:pt idx="10">
                  <c:v>42015.0</c:v>
                </c:pt>
                <c:pt idx="11">
                  <c:v>42016.0</c:v>
                </c:pt>
                <c:pt idx="12">
                  <c:v>42017.0</c:v>
                </c:pt>
                <c:pt idx="13">
                  <c:v>42018.0</c:v>
                </c:pt>
                <c:pt idx="14">
                  <c:v>42019.0</c:v>
                </c:pt>
                <c:pt idx="15">
                  <c:v>42020.0</c:v>
                </c:pt>
                <c:pt idx="16">
                  <c:v>42021.0</c:v>
                </c:pt>
                <c:pt idx="17">
                  <c:v>42022.0</c:v>
                </c:pt>
                <c:pt idx="18">
                  <c:v>42023.0</c:v>
                </c:pt>
                <c:pt idx="19">
                  <c:v>42024.0</c:v>
                </c:pt>
                <c:pt idx="20">
                  <c:v>42025.0</c:v>
                </c:pt>
                <c:pt idx="21">
                  <c:v>42026.0</c:v>
                </c:pt>
                <c:pt idx="22">
                  <c:v>42027.0</c:v>
                </c:pt>
                <c:pt idx="23">
                  <c:v>42028.0</c:v>
                </c:pt>
                <c:pt idx="24">
                  <c:v>42029.0</c:v>
                </c:pt>
                <c:pt idx="25">
                  <c:v>42030.0</c:v>
                </c:pt>
                <c:pt idx="26">
                  <c:v>42031.0</c:v>
                </c:pt>
                <c:pt idx="27">
                  <c:v>42032.0</c:v>
                </c:pt>
                <c:pt idx="28">
                  <c:v>42033.0</c:v>
                </c:pt>
                <c:pt idx="29">
                  <c:v>42034.0</c:v>
                </c:pt>
                <c:pt idx="30">
                  <c:v>42035.0</c:v>
                </c:pt>
                <c:pt idx="31">
                  <c:v>42036.0</c:v>
                </c:pt>
                <c:pt idx="32">
                  <c:v>42037.0</c:v>
                </c:pt>
                <c:pt idx="33">
                  <c:v>42038.0</c:v>
                </c:pt>
                <c:pt idx="34">
                  <c:v>42039.0</c:v>
                </c:pt>
                <c:pt idx="35">
                  <c:v>42040.0</c:v>
                </c:pt>
                <c:pt idx="36">
                  <c:v>42041.0</c:v>
                </c:pt>
                <c:pt idx="37">
                  <c:v>42042.0</c:v>
                </c:pt>
                <c:pt idx="38">
                  <c:v>42043.0</c:v>
                </c:pt>
                <c:pt idx="39">
                  <c:v>42044.0</c:v>
                </c:pt>
                <c:pt idx="40">
                  <c:v>42045.0</c:v>
                </c:pt>
                <c:pt idx="41">
                  <c:v>42046.0</c:v>
                </c:pt>
                <c:pt idx="42">
                  <c:v>42047.0</c:v>
                </c:pt>
                <c:pt idx="43">
                  <c:v>42048.0</c:v>
                </c:pt>
                <c:pt idx="44">
                  <c:v>42049.0</c:v>
                </c:pt>
                <c:pt idx="45">
                  <c:v>42050.0</c:v>
                </c:pt>
                <c:pt idx="46">
                  <c:v>42051.0</c:v>
                </c:pt>
                <c:pt idx="47">
                  <c:v>42052.0</c:v>
                </c:pt>
                <c:pt idx="48">
                  <c:v>42053.0</c:v>
                </c:pt>
                <c:pt idx="49">
                  <c:v>42054.0</c:v>
                </c:pt>
                <c:pt idx="50">
                  <c:v>42055.0</c:v>
                </c:pt>
                <c:pt idx="51">
                  <c:v>42056.0</c:v>
                </c:pt>
                <c:pt idx="52">
                  <c:v>42057.0</c:v>
                </c:pt>
                <c:pt idx="53">
                  <c:v>42058.0</c:v>
                </c:pt>
                <c:pt idx="54">
                  <c:v>42059.0</c:v>
                </c:pt>
                <c:pt idx="55">
                  <c:v>42060.0</c:v>
                </c:pt>
                <c:pt idx="56">
                  <c:v>42061.0</c:v>
                </c:pt>
                <c:pt idx="57">
                  <c:v>42062.0</c:v>
                </c:pt>
                <c:pt idx="58">
                  <c:v>42063.0</c:v>
                </c:pt>
                <c:pt idx="59">
                  <c:v>42064.0</c:v>
                </c:pt>
                <c:pt idx="60">
                  <c:v>42065.0</c:v>
                </c:pt>
                <c:pt idx="61">
                  <c:v>42066.0</c:v>
                </c:pt>
                <c:pt idx="62">
                  <c:v>42067.0</c:v>
                </c:pt>
                <c:pt idx="63">
                  <c:v>42068.0</c:v>
                </c:pt>
                <c:pt idx="64">
                  <c:v>42069.0</c:v>
                </c:pt>
                <c:pt idx="65">
                  <c:v>42070.0</c:v>
                </c:pt>
                <c:pt idx="66">
                  <c:v>42071.0</c:v>
                </c:pt>
                <c:pt idx="67">
                  <c:v>42072.0</c:v>
                </c:pt>
                <c:pt idx="68">
                  <c:v>42073.0</c:v>
                </c:pt>
                <c:pt idx="69">
                  <c:v>42074.0</c:v>
                </c:pt>
                <c:pt idx="70">
                  <c:v>42075.0</c:v>
                </c:pt>
                <c:pt idx="71">
                  <c:v>42076.0</c:v>
                </c:pt>
                <c:pt idx="72">
                  <c:v>42077.0</c:v>
                </c:pt>
                <c:pt idx="73">
                  <c:v>42078.0</c:v>
                </c:pt>
                <c:pt idx="74">
                  <c:v>42079.0</c:v>
                </c:pt>
                <c:pt idx="75">
                  <c:v>42080.0</c:v>
                </c:pt>
                <c:pt idx="76">
                  <c:v>42081.0</c:v>
                </c:pt>
                <c:pt idx="77">
                  <c:v>42082.0</c:v>
                </c:pt>
                <c:pt idx="78">
                  <c:v>42083.0</c:v>
                </c:pt>
                <c:pt idx="79">
                  <c:v>42084.0</c:v>
                </c:pt>
                <c:pt idx="80">
                  <c:v>42085.0</c:v>
                </c:pt>
                <c:pt idx="81">
                  <c:v>42086.0</c:v>
                </c:pt>
                <c:pt idx="82">
                  <c:v>42087.0</c:v>
                </c:pt>
                <c:pt idx="83">
                  <c:v>42088.0</c:v>
                </c:pt>
                <c:pt idx="84">
                  <c:v>42089.0</c:v>
                </c:pt>
                <c:pt idx="85">
                  <c:v>42090.0</c:v>
                </c:pt>
                <c:pt idx="86">
                  <c:v>42091.0</c:v>
                </c:pt>
                <c:pt idx="87">
                  <c:v>42092.0</c:v>
                </c:pt>
                <c:pt idx="88">
                  <c:v>42093.0</c:v>
                </c:pt>
                <c:pt idx="89">
                  <c:v>42094.0</c:v>
                </c:pt>
                <c:pt idx="90">
                  <c:v>42095.0</c:v>
                </c:pt>
                <c:pt idx="91">
                  <c:v>42096.0</c:v>
                </c:pt>
                <c:pt idx="92">
                  <c:v>42097.0</c:v>
                </c:pt>
                <c:pt idx="93">
                  <c:v>42098.0</c:v>
                </c:pt>
                <c:pt idx="94">
                  <c:v>42099.0</c:v>
                </c:pt>
                <c:pt idx="95">
                  <c:v>42100.0</c:v>
                </c:pt>
                <c:pt idx="96">
                  <c:v>42101.0</c:v>
                </c:pt>
                <c:pt idx="97">
                  <c:v>42102.0</c:v>
                </c:pt>
                <c:pt idx="98">
                  <c:v>42103.0</c:v>
                </c:pt>
                <c:pt idx="99">
                  <c:v>42104.0</c:v>
                </c:pt>
                <c:pt idx="100">
                  <c:v>42105.0</c:v>
                </c:pt>
                <c:pt idx="101">
                  <c:v>42106.0</c:v>
                </c:pt>
                <c:pt idx="102">
                  <c:v>42107.0</c:v>
                </c:pt>
                <c:pt idx="103">
                  <c:v>42108.0</c:v>
                </c:pt>
                <c:pt idx="104">
                  <c:v>42109.0</c:v>
                </c:pt>
                <c:pt idx="105">
                  <c:v>42110.0</c:v>
                </c:pt>
                <c:pt idx="106">
                  <c:v>42111.0</c:v>
                </c:pt>
                <c:pt idx="107">
                  <c:v>42112.0</c:v>
                </c:pt>
                <c:pt idx="108">
                  <c:v>42113.0</c:v>
                </c:pt>
                <c:pt idx="109">
                  <c:v>42114.0</c:v>
                </c:pt>
                <c:pt idx="110">
                  <c:v>42115.0</c:v>
                </c:pt>
                <c:pt idx="111">
                  <c:v>42116.0</c:v>
                </c:pt>
                <c:pt idx="112">
                  <c:v>42117.0</c:v>
                </c:pt>
                <c:pt idx="113">
                  <c:v>42118.0</c:v>
                </c:pt>
                <c:pt idx="114">
                  <c:v>42119.0</c:v>
                </c:pt>
                <c:pt idx="115">
                  <c:v>42120.0</c:v>
                </c:pt>
                <c:pt idx="116">
                  <c:v>42121.0</c:v>
                </c:pt>
                <c:pt idx="117">
                  <c:v>42122.0</c:v>
                </c:pt>
                <c:pt idx="118">
                  <c:v>42123.0</c:v>
                </c:pt>
                <c:pt idx="119">
                  <c:v>42124.0</c:v>
                </c:pt>
                <c:pt idx="120">
                  <c:v>42125.0</c:v>
                </c:pt>
                <c:pt idx="121">
                  <c:v>42126.0</c:v>
                </c:pt>
                <c:pt idx="122">
                  <c:v>42127.0</c:v>
                </c:pt>
                <c:pt idx="123">
                  <c:v>42128.0</c:v>
                </c:pt>
                <c:pt idx="124">
                  <c:v>42129.0</c:v>
                </c:pt>
                <c:pt idx="125">
                  <c:v>42130.0</c:v>
                </c:pt>
                <c:pt idx="126">
                  <c:v>42131.0</c:v>
                </c:pt>
                <c:pt idx="127">
                  <c:v>42132.0</c:v>
                </c:pt>
                <c:pt idx="128">
                  <c:v>42133.0</c:v>
                </c:pt>
                <c:pt idx="129">
                  <c:v>42134.0</c:v>
                </c:pt>
                <c:pt idx="130">
                  <c:v>42135.0</c:v>
                </c:pt>
                <c:pt idx="131">
                  <c:v>42136.0</c:v>
                </c:pt>
                <c:pt idx="132">
                  <c:v>42137.0</c:v>
                </c:pt>
                <c:pt idx="133">
                  <c:v>42138.0</c:v>
                </c:pt>
                <c:pt idx="134">
                  <c:v>42139.0</c:v>
                </c:pt>
                <c:pt idx="135">
                  <c:v>42140.0</c:v>
                </c:pt>
                <c:pt idx="136">
                  <c:v>42141.0</c:v>
                </c:pt>
                <c:pt idx="137">
                  <c:v>42142.0</c:v>
                </c:pt>
                <c:pt idx="138">
                  <c:v>42143.0</c:v>
                </c:pt>
                <c:pt idx="139">
                  <c:v>42144.0</c:v>
                </c:pt>
                <c:pt idx="140">
                  <c:v>42145.0</c:v>
                </c:pt>
                <c:pt idx="141">
                  <c:v>42146.0</c:v>
                </c:pt>
                <c:pt idx="142">
                  <c:v>42147.0</c:v>
                </c:pt>
                <c:pt idx="143">
                  <c:v>42148.0</c:v>
                </c:pt>
                <c:pt idx="144">
                  <c:v>42149.0</c:v>
                </c:pt>
                <c:pt idx="145">
                  <c:v>42150.0</c:v>
                </c:pt>
                <c:pt idx="146">
                  <c:v>42151.0</c:v>
                </c:pt>
                <c:pt idx="147">
                  <c:v>42152.0</c:v>
                </c:pt>
                <c:pt idx="148">
                  <c:v>42153.0</c:v>
                </c:pt>
                <c:pt idx="149">
                  <c:v>42154.0</c:v>
                </c:pt>
                <c:pt idx="150">
                  <c:v>42155.0</c:v>
                </c:pt>
                <c:pt idx="151">
                  <c:v>42156.0</c:v>
                </c:pt>
                <c:pt idx="152">
                  <c:v>42157.0</c:v>
                </c:pt>
                <c:pt idx="153">
                  <c:v>42158.0</c:v>
                </c:pt>
                <c:pt idx="154">
                  <c:v>42159.0</c:v>
                </c:pt>
                <c:pt idx="155">
                  <c:v>42160.0</c:v>
                </c:pt>
                <c:pt idx="156">
                  <c:v>42161.0</c:v>
                </c:pt>
                <c:pt idx="157">
                  <c:v>42162.0</c:v>
                </c:pt>
                <c:pt idx="158">
                  <c:v>42163.0</c:v>
                </c:pt>
                <c:pt idx="159">
                  <c:v>42164.0</c:v>
                </c:pt>
                <c:pt idx="160">
                  <c:v>42165.0</c:v>
                </c:pt>
                <c:pt idx="161">
                  <c:v>42166.0</c:v>
                </c:pt>
                <c:pt idx="162">
                  <c:v>42167.0</c:v>
                </c:pt>
                <c:pt idx="163">
                  <c:v>42168.0</c:v>
                </c:pt>
                <c:pt idx="164">
                  <c:v>42169.0</c:v>
                </c:pt>
                <c:pt idx="165">
                  <c:v>42170.0</c:v>
                </c:pt>
                <c:pt idx="166">
                  <c:v>42171.0</c:v>
                </c:pt>
                <c:pt idx="167">
                  <c:v>42172.0</c:v>
                </c:pt>
                <c:pt idx="168">
                  <c:v>42173.0</c:v>
                </c:pt>
                <c:pt idx="169">
                  <c:v>42174.0</c:v>
                </c:pt>
                <c:pt idx="170">
                  <c:v>42175.0</c:v>
                </c:pt>
                <c:pt idx="171">
                  <c:v>42176.0</c:v>
                </c:pt>
                <c:pt idx="172">
                  <c:v>42177.0</c:v>
                </c:pt>
                <c:pt idx="173">
                  <c:v>42178.0</c:v>
                </c:pt>
                <c:pt idx="174">
                  <c:v>42179.0</c:v>
                </c:pt>
                <c:pt idx="175">
                  <c:v>42180.0</c:v>
                </c:pt>
                <c:pt idx="176">
                  <c:v>42181.0</c:v>
                </c:pt>
                <c:pt idx="177">
                  <c:v>42182.0</c:v>
                </c:pt>
                <c:pt idx="178">
                  <c:v>42183.0</c:v>
                </c:pt>
                <c:pt idx="179">
                  <c:v>42184.0</c:v>
                </c:pt>
                <c:pt idx="180">
                  <c:v>42185.0</c:v>
                </c:pt>
                <c:pt idx="181">
                  <c:v>42186.0</c:v>
                </c:pt>
                <c:pt idx="182">
                  <c:v>42187.0</c:v>
                </c:pt>
                <c:pt idx="183">
                  <c:v>42188.0</c:v>
                </c:pt>
                <c:pt idx="184">
                  <c:v>42189.0</c:v>
                </c:pt>
                <c:pt idx="185">
                  <c:v>42190.0</c:v>
                </c:pt>
                <c:pt idx="186">
                  <c:v>42191.0</c:v>
                </c:pt>
                <c:pt idx="187">
                  <c:v>42192.0</c:v>
                </c:pt>
                <c:pt idx="188">
                  <c:v>42193.0</c:v>
                </c:pt>
                <c:pt idx="189">
                  <c:v>42194.0</c:v>
                </c:pt>
                <c:pt idx="190">
                  <c:v>42195.0</c:v>
                </c:pt>
                <c:pt idx="191">
                  <c:v>42196.0</c:v>
                </c:pt>
                <c:pt idx="192">
                  <c:v>42197.0</c:v>
                </c:pt>
                <c:pt idx="193">
                  <c:v>42198.0</c:v>
                </c:pt>
                <c:pt idx="194">
                  <c:v>42199.0</c:v>
                </c:pt>
                <c:pt idx="195">
                  <c:v>42200.0</c:v>
                </c:pt>
                <c:pt idx="196">
                  <c:v>42201.0</c:v>
                </c:pt>
                <c:pt idx="197">
                  <c:v>42202.0</c:v>
                </c:pt>
                <c:pt idx="198">
                  <c:v>42203.0</c:v>
                </c:pt>
                <c:pt idx="199">
                  <c:v>42204.0</c:v>
                </c:pt>
                <c:pt idx="200">
                  <c:v>42205.0</c:v>
                </c:pt>
                <c:pt idx="201">
                  <c:v>42206.0</c:v>
                </c:pt>
                <c:pt idx="202">
                  <c:v>42207.0</c:v>
                </c:pt>
                <c:pt idx="203">
                  <c:v>42208.0</c:v>
                </c:pt>
                <c:pt idx="204">
                  <c:v>42209.0</c:v>
                </c:pt>
                <c:pt idx="205">
                  <c:v>42210.0</c:v>
                </c:pt>
                <c:pt idx="206">
                  <c:v>42211.0</c:v>
                </c:pt>
                <c:pt idx="207">
                  <c:v>42212.0</c:v>
                </c:pt>
                <c:pt idx="208">
                  <c:v>42213.0</c:v>
                </c:pt>
                <c:pt idx="209">
                  <c:v>42214.0</c:v>
                </c:pt>
                <c:pt idx="210">
                  <c:v>42215.0</c:v>
                </c:pt>
                <c:pt idx="211">
                  <c:v>42216.0</c:v>
                </c:pt>
                <c:pt idx="212">
                  <c:v>42217.0</c:v>
                </c:pt>
                <c:pt idx="213">
                  <c:v>42218.0</c:v>
                </c:pt>
                <c:pt idx="214">
                  <c:v>42219.0</c:v>
                </c:pt>
                <c:pt idx="215">
                  <c:v>42220.0</c:v>
                </c:pt>
                <c:pt idx="216">
                  <c:v>42221.0</c:v>
                </c:pt>
                <c:pt idx="217">
                  <c:v>42222.0</c:v>
                </c:pt>
                <c:pt idx="218">
                  <c:v>42223.0</c:v>
                </c:pt>
                <c:pt idx="219">
                  <c:v>42224.0</c:v>
                </c:pt>
                <c:pt idx="220">
                  <c:v>42225.0</c:v>
                </c:pt>
                <c:pt idx="221">
                  <c:v>42226.0</c:v>
                </c:pt>
                <c:pt idx="222">
                  <c:v>42227.0</c:v>
                </c:pt>
                <c:pt idx="223">
                  <c:v>42228.0</c:v>
                </c:pt>
                <c:pt idx="224">
                  <c:v>42229.0</c:v>
                </c:pt>
                <c:pt idx="225">
                  <c:v>42230.0</c:v>
                </c:pt>
                <c:pt idx="226">
                  <c:v>42231.0</c:v>
                </c:pt>
                <c:pt idx="227">
                  <c:v>42232.0</c:v>
                </c:pt>
                <c:pt idx="228">
                  <c:v>42233.0</c:v>
                </c:pt>
                <c:pt idx="229">
                  <c:v>42234.0</c:v>
                </c:pt>
                <c:pt idx="230">
                  <c:v>42235.0</c:v>
                </c:pt>
                <c:pt idx="231">
                  <c:v>42236.0</c:v>
                </c:pt>
                <c:pt idx="232">
                  <c:v>42237.0</c:v>
                </c:pt>
                <c:pt idx="233">
                  <c:v>42238.0</c:v>
                </c:pt>
                <c:pt idx="234">
                  <c:v>42239.0</c:v>
                </c:pt>
                <c:pt idx="235">
                  <c:v>42240.0</c:v>
                </c:pt>
                <c:pt idx="236">
                  <c:v>42241.0</c:v>
                </c:pt>
                <c:pt idx="237">
                  <c:v>42242.0</c:v>
                </c:pt>
                <c:pt idx="238">
                  <c:v>42243.0</c:v>
                </c:pt>
                <c:pt idx="239">
                  <c:v>42244.0</c:v>
                </c:pt>
                <c:pt idx="240">
                  <c:v>42245.0</c:v>
                </c:pt>
                <c:pt idx="241">
                  <c:v>42246.0</c:v>
                </c:pt>
                <c:pt idx="242">
                  <c:v>42247.0</c:v>
                </c:pt>
                <c:pt idx="243">
                  <c:v>42248.0</c:v>
                </c:pt>
                <c:pt idx="244">
                  <c:v>42249.0</c:v>
                </c:pt>
                <c:pt idx="245">
                  <c:v>42250.0</c:v>
                </c:pt>
                <c:pt idx="246">
                  <c:v>42251.0</c:v>
                </c:pt>
                <c:pt idx="247">
                  <c:v>42252.0</c:v>
                </c:pt>
                <c:pt idx="248">
                  <c:v>42253.0</c:v>
                </c:pt>
                <c:pt idx="249">
                  <c:v>42254.0</c:v>
                </c:pt>
                <c:pt idx="250">
                  <c:v>42255.0</c:v>
                </c:pt>
                <c:pt idx="251">
                  <c:v>42256.0</c:v>
                </c:pt>
                <c:pt idx="252">
                  <c:v>42257.0</c:v>
                </c:pt>
                <c:pt idx="253">
                  <c:v>42258.0</c:v>
                </c:pt>
                <c:pt idx="254">
                  <c:v>42259.0</c:v>
                </c:pt>
                <c:pt idx="255">
                  <c:v>42260.0</c:v>
                </c:pt>
                <c:pt idx="256">
                  <c:v>42261.0</c:v>
                </c:pt>
                <c:pt idx="257">
                  <c:v>42262.0</c:v>
                </c:pt>
                <c:pt idx="258">
                  <c:v>42263.0</c:v>
                </c:pt>
                <c:pt idx="259">
                  <c:v>42264.0</c:v>
                </c:pt>
                <c:pt idx="260">
                  <c:v>42265.0</c:v>
                </c:pt>
                <c:pt idx="261">
                  <c:v>42266.0</c:v>
                </c:pt>
                <c:pt idx="262">
                  <c:v>42267.0</c:v>
                </c:pt>
                <c:pt idx="263">
                  <c:v>42268.0</c:v>
                </c:pt>
                <c:pt idx="264">
                  <c:v>42269.0</c:v>
                </c:pt>
                <c:pt idx="265">
                  <c:v>42270.0</c:v>
                </c:pt>
                <c:pt idx="266">
                  <c:v>42271.0</c:v>
                </c:pt>
                <c:pt idx="267">
                  <c:v>42272.0</c:v>
                </c:pt>
                <c:pt idx="268">
                  <c:v>42273.0</c:v>
                </c:pt>
                <c:pt idx="269">
                  <c:v>42274.0</c:v>
                </c:pt>
                <c:pt idx="270">
                  <c:v>42275.0</c:v>
                </c:pt>
                <c:pt idx="271">
                  <c:v>42276.0</c:v>
                </c:pt>
                <c:pt idx="272">
                  <c:v>42277.0</c:v>
                </c:pt>
                <c:pt idx="273">
                  <c:v>42278.0</c:v>
                </c:pt>
                <c:pt idx="274">
                  <c:v>42279.0</c:v>
                </c:pt>
                <c:pt idx="275">
                  <c:v>42280.0</c:v>
                </c:pt>
                <c:pt idx="276">
                  <c:v>42281.0</c:v>
                </c:pt>
                <c:pt idx="277">
                  <c:v>42282.0</c:v>
                </c:pt>
                <c:pt idx="278">
                  <c:v>42283.0</c:v>
                </c:pt>
                <c:pt idx="279">
                  <c:v>42284.0</c:v>
                </c:pt>
                <c:pt idx="280">
                  <c:v>42285.0</c:v>
                </c:pt>
                <c:pt idx="281">
                  <c:v>42286.0</c:v>
                </c:pt>
                <c:pt idx="282">
                  <c:v>42287.0</c:v>
                </c:pt>
                <c:pt idx="283">
                  <c:v>42288.0</c:v>
                </c:pt>
                <c:pt idx="284">
                  <c:v>42289.0</c:v>
                </c:pt>
                <c:pt idx="285">
                  <c:v>42290.0</c:v>
                </c:pt>
                <c:pt idx="286">
                  <c:v>42291.0</c:v>
                </c:pt>
                <c:pt idx="287">
                  <c:v>42292.0</c:v>
                </c:pt>
                <c:pt idx="288">
                  <c:v>42293.0</c:v>
                </c:pt>
                <c:pt idx="289">
                  <c:v>42294.0</c:v>
                </c:pt>
                <c:pt idx="290">
                  <c:v>42295.0</c:v>
                </c:pt>
                <c:pt idx="291">
                  <c:v>42296.0</c:v>
                </c:pt>
                <c:pt idx="292">
                  <c:v>42297.0</c:v>
                </c:pt>
                <c:pt idx="293">
                  <c:v>42298.0</c:v>
                </c:pt>
                <c:pt idx="294">
                  <c:v>42299.0</c:v>
                </c:pt>
                <c:pt idx="295">
                  <c:v>42300.0</c:v>
                </c:pt>
                <c:pt idx="296">
                  <c:v>42301.0</c:v>
                </c:pt>
                <c:pt idx="297">
                  <c:v>42302.0</c:v>
                </c:pt>
                <c:pt idx="298">
                  <c:v>42303.0</c:v>
                </c:pt>
                <c:pt idx="299">
                  <c:v>42304.0</c:v>
                </c:pt>
                <c:pt idx="300">
                  <c:v>42305.0</c:v>
                </c:pt>
                <c:pt idx="301">
                  <c:v>42306.0</c:v>
                </c:pt>
                <c:pt idx="302">
                  <c:v>42307.0</c:v>
                </c:pt>
                <c:pt idx="303">
                  <c:v>42308.0</c:v>
                </c:pt>
                <c:pt idx="304">
                  <c:v>42309.0</c:v>
                </c:pt>
                <c:pt idx="305">
                  <c:v>42310.0</c:v>
                </c:pt>
                <c:pt idx="306">
                  <c:v>42311.0</c:v>
                </c:pt>
                <c:pt idx="307">
                  <c:v>42312.0</c:v>
                </c:pt>
                <c:pt idx="308">
                  <c:v>42313.0</c:v>
                </c:pt>
                <c:pt idx="309">
                  <c:v>42314.0</c:v>
                </c:pt>
                <c:pt idx="310">
                  <c:v>42315.0</c:v>
                </c:pt>
                <c:pt idx="311">
                  <c:v>42316.0</c:v>
                </c:pt>
                <c:pt idx="312">
                  <c:v>42317.0</c:v>
                </c:pt>
                <c:pt idx="313">
                  <c:v>42318.0</c:v>
                </c:pt>
                <c:pt idx="314">
                  <c:v>42319.0</c:v>
                </c:pt>
                <c:pt idx="315">
                  <c:v>42320.0</c:v>
                </c:pt>
                <c:pt idx="316">
                  <c:v>42321.0</c:v>
                </c:pt>
                <c:pt idx="317">
                  <c:v>42322.0</c:v>
                </c:pt>
                <c:pt idx="318">
                  <c:v>42323.0</c:v>
                </c:pt>
                <c:pt idx="319">
                  <c:v>42324.0</c:v>
                </c:pt>
                <c:pt idx="320">
                  <c:v>42325.0</c:v>
                </c:pt>
                <c:pt idx="321">
                  <c:v>42326.0</c:v>
                </c:pt>
                <c:pt idx="322">
                  <c:v>42327.0</c:v>
                </c:pt>
                <c:pt idx="323">
                  <c:v>42328.0</c:v>
                </c:pt>
                <c:pt idx="324">
                  <c:v>42329.0</c:v>
                </c:pt>
                <c:pt idx="325">
                  <c:v>42330.0</c:v>
                </c:pt>
                <c:pt idx="326">
                  <c:v>42331.0</c:v>
                </c:pt>
                <c:pt idx="327">
                  <c:v>42332.0</c:v>
                </c:pt>
                <c:pt idx="328">
                  <c:v>42333.0</c:v>
                </c:pt>
                <c:pt idx="329">
                  <c:v>42334.0</c:v>
                </c:pt>
                <c:pt idx="330">
                  <c:v>42335.0</c:v>
                </c:pt>
                <c:pt idx="331">
                  <c:v>42336.0</c:v>
                </c:pt>
                <c:pt idx="332">
                  <c:v>42337.0</c:v>
                </c:pt>
                <c:pt idx="333">
                  <c:v>42338.0</c:v>
                </c:pt>
                <c:pt idx="334">
                  <c:v>42339.0</c:v>
                </c:pt>
                <c:pt idx="335">
                  <c:v>42340.0</c:v>
                </c:pt>
                <c:pt idx="336">
                  <c:v>42341.0</c:v>
                </c:pt>
                <c:pt idx="337">
                  <c:v>42342.0</c:v>
                </c:pt>
                <c:pt idx="338">
                  <c:v>42343.0</c:v>
                </c:pt>
                <c:pt idx="339">
                  <c:v>42344.0</c:v>
                </c:pt>
                <c:pt idx="340">
                  <c:v>42345.0</c:v>
                </c:pt>
                <c:pt idx="341">
                  <c:v>42346.0</c:v>
                </c:pt>
                <c:pt idx="342">
                  <c:v>42347.0</c:v>
                </c:pt>
                <c:pt idx="343">
                  <c:v>42348.0</c:v>
                </c:pt>
                <c:pt idx="344">
                  <c:v>42349.0</c:v>
                </c:pt>
                <c:pt idx="345">
                  <c:v>42350.0</c:v>
                </c:pt>
                <c:pt idx="346">
                  <c:v>42351.0</c:v>
                </c:pt>
                <c:pt idx="347">
                  <c:v>42352.0</c:v>
                </c:pt>
                <c:pt idx="348">
                  <c:v>42353.0</c:v>
                </c:pt>
                <c:pt idx="349">
                  <c:v>42354.0</c:v>
                </c:pt>
                <c:pt idx="350">
                  <c:v>42355.0</c:v>
                </c:pt>
                <c:pt idx="351">
                  <c:v>42356.0</c:v>
                </c:pt>
                <c:pt idx="352">
                  <c:v>42357.0</c:v>
                </c:pt>
                <c:pt idx="353">
                  <c:v>42358.0</c:v>
                </c:pt>
                <c:pt idx="354">
                  <c:v>42359.0</c:v>
                </c:pt>
                <c:pt idx="355">
                  <c:v>42360.0</c:v>
                </c:pt>
                <c:pt idx="356">
                  <c:v>42361.0</c:v>
                </c:pt>
                <c:pt idx="357">
                  <c:v>42362.0</c:v>
                </c:pt>
                <c:pt idx="358">
                  <c:v>42363.0</c:v>
                </c:pt>
                <c:pt idx="359">
                  <c:v>42364.0</c:v>
                </c:pt>
                <c:pt idx="360">
                  <c:v>42365.0</c:v>
                </c:pt>
                <c:pt idx="361">
                  <c:v>42366.0</c:v>
                </c:pt>
                <c:pt idx="362">
                  <c:v>42367.0</c:v>
                </c:pt>
                <c:pt idx="363">
                  <c:v>42368.0</c:v>
                </c:pt>
                <c:pt idx="364">
                  <c:v>42369.0</c:v>
                </c:pt>
                <c:pt idx="365">
                  <c:v>42370.0</c:v>
                </c:pt>
                <c:pt idx="366">
                  <c:v>42371.0</c:v>
                </c:pt>
                <c:pt idx="367">
                  <c:v>42372.0</c:v>
                </c:pt>
                <c:pt idx="368">
                  <c:v>42373.0</c:v>
                </c:pt>
                <c:pt idx="369">
                  <c:v>42374.0</c:v>
                </c:pt>
                <c:pt idx="370">
                  <c:v>42375.0</c:v>
                </c:pt>
                <c:pt idx="371">
                  <c:v>42376.0</c:v>
                </c:pt>
                <c:pt idx="372">
                  <c:v>42377.0</c:v>
                </c:pt>
                <c:pt idx="373">
                  <c:v>42378.0</c:v>
                </c:pt>
                <c:pt idx="374">
                  <c:v>42379.0</c:v>
                </c:pt>
                <c:pt idx="375">
                  <c:v>42380.0</c:v>
                </c:pt>
                <c:pt idx="376">
                  <c:v>42381.0</c:v>
                </c:pt>
                <c:pt idx="377">
                  <c:v>42382.0</c:v>
                </c:pt>
                <c:pt idx="378">
                  <c:v>42383.0</c:v>
                </c:pt>
                <c:pt idx="379">
                  <c:v>42384.0</c:v>
                </c:pt>
                <c:pt idx="380">
                  <c:v>42385.0</c:v>
                </c:pt>
                <c:pt idx="381">
                  <c:v>42386.0</c:v>
                </c:pt>
                <c:pt idx="382">
                  <c:v>42387.0</c:v>
                </c:pt>
                <c:pt idx="383">
                  <c:v>42388.0</c:v>
                </c:pt>
                <c:pt idx="384">
                  <c:v>42389.0</c:v>
                </c:pt>
                <c:pt idx="385">
                  <c:v>42390.0</c:v>
                </c:pt>
                <c:pt idx="386">
                  <c:v>42391.0</c:v>
                </c:pt>
                <c:pt idx="387">
                  <c:v>42392.0</c:v>
                </c:pt>
                <c:pt idx="388">
                  <c:v>42393.0</c:v>
                </c:pt>
                <c:pt idx="389">
                  <c:v>42394.0</c:v>
                </c:pt>
                <c:pt idx="390">
                  <c:v>42395.0</c:v>
                </c:pt>
                <c:pt idx="391">
                  <c:v>42396.0</c:v>
                </c:pt>
                <c:pt idx="392">
                  <c:v>42397.0</c:v>
                </c:pt>
                <c:pt idx="393">
                  <c:v>42398.0</c:v>
                </c:pt>
                <c:pt idx="394">
                  <c:v>42399.0</c:v>
                </c:pt>
                <c:pt idx="395">
                  <c:v>42400.0</c:v>
                </c:pt>
                <c:pt idx="396">
                  <c:v>42401.0</c:v>
                </c:pt>
                <c:pt idx="397">
                  <c:v>42402.0</c:v>
                </c:pt>
                <c:pt idx="398">
                  <c:v>42403.0</c:v>
                </c:pt>
                <c:pt idx="399">
                  <c:v>42404.0</c:v>
                </c:pt>
                <c:pt idx="400">
                  <c:v>42405.0</c:v>
                </c:pt>
                <c:pt idx="401">
                  <c:v>42406.0</c:v>
                </c:pt>
                <c:pt idx="402">
                  <c:v>42407.0</c:v>
                </c:pt>
                <c:pt idx="403">
                  <c:v>42408.0</c:v>
                </c:pt>
                <c:pt idx="404">
                  <c:v>42409.0</c:v>
                </c:pt>
                <c:pt idx="405">
                  <c:v>42410.0</c:v>
                </c:pt>
                <c:pt idx="406">
                  <c:v>42411.0</c:v>
                </c:pt>
                <c:pt idx="407">
                  <c:v>42412.0</c:v>
                </c:pt>
                <c:pt idx="408">
                  <c:v>42413.0</c:v>
                </c:pt>
                <c:pt idx="409">
                  <c:v>42414.0</c:v>
                </c:pt>
                <c:pt idx="410">
                  <c:v>42415.0</c:v>
                </c:pt>
                <c:pt idx="411">
                  <c:v>42416.0</c:v>
                </c:pt>
                <c:pt idx="412">
                  <c:v>42417.0</c:v>
                </c:pt>
                <c:pt idx="413">
                  <c:v>42418.0</c:v>
                </c:pt>
                <c:pt idx="414">
                  <c:v>42419.0</c:v>
                </c:pt>
                <c:pt idx="415">
                  <c:v>42420.0</c:v>
                </c:pt>
                <c:pt idx="416">
                  <c:v>42421.0</c:v>
                </c:pt>
                <c:pt idx="417">
                  <c:v>42422.0</c:v>
                </c:pt>
                <c:pt idx="418">
                  <c:v>42423.0</c:v>
                </c:pt>
                <c:pt idx="419">
                  <c:v>42424.0</c:v>
                </c:pt>
                <c:pt idx="420">
                  <c:v>42425.0</c:v>
                </c:pt>
                <c:pt idx="421">
                  <c:v>42426.0</c:v>
                </c:pt>
                <c:pt idx="422">
                  <c:v>42427.0</c:v>
                </c:pt>
                <c:pt idx="423">
                  <c:v>42428.0</c:v>
                </c:pt>
                <c:pt idx="424">
                  <c:v>42429.0</c:v>
                </c:pt>
                <c:pt idx="425">
                  <c:v>42430.0</c:v>
                </c:pt>
                <c:pt idx="426">
                  <c:v>42431.0</c:v>
                </c:pt>
                <c:pt idx="427">
                  <c:v>42432.0</c:v>
                </c:pt>
                <c:pt idx="428">
                  <c:v>42433.0</c:v>
                </c:pt>
                <c:pt idx="429">
                  <c:v>42434.0</c:v>
                </c:pt>
                <c:pt idx="430">
                  <c:v>42435.0</c:v>
                </c:pt>
                <c:pt idx="431">
                  <c:v>42436.0</c:v>
                </c:pt>
                <c:pt idx="432">
                  <c:v>42437.0</c:v>
                </c:pt>
                <c:pt idx="433">
                  <c:v>42438.0</c:v>
                </c:pt>
                <c:pt idx="434">
                  <c:v>42439.0</c:v>
                </c:pt>
                <c:pt idx="435">
                  <c:v>42440.0</c:v>
                </c:pt>
                <c:pt idx="436">
                  <c:v>42441.0</c:v>
                </c:pt>
                <c:pt idx="437">
                  <c:v>42442.0</c:v>
                </c:pt>
                <c:pt idx="438">
                  <c:v>42443.0</c:v>
                </c:pt>
                <c:pt idx="439">
                  <c:v>42444.0</c:v>
                </c:pt>
                <c:pt idx="440">
                  <c:v>42445.0</c:v>
                </c:pt>
                <c:pt idx="441">
                  <c:v>42446.0</c:v>
                </c:pt>
                <c:pt idx="442">
                  <c:v>42447.0</c:v>
                </c:pt>
                <c:pt idx="443">
                  <c:v>42448.0</c:v>
                </c:pt>
                <c:pt idx="444">
                  <c:v>42449.0</c:v>
                </c:pt>
                <c:pt idx="445">
                  <c:v>42450.0</c:v>
                </c:pt>
                <c:pt idx="446">
                  <c:v>42451.0</c:v>
                </c:pt>
                <c:pt idx="447">
                  <c:v>42452.0</c:v>
                </c:pt>
                <c:pt idx="448">
                  <c:v>42453.0</c:v>
                </c:pt>
                <c:pt idx="449">
                  <c:v>42454.0</c:v>
                </c:pt>
                <c:pt idx="450">
                  <c:v>42455.0</c:v>
                </c:pt>
                <c:pt idx="451">
                  <c:v>42456.0</c:v>
                </c:pt>
                <c:pt idx="452">
                  <c:v>42457.0</c:v>
                </c:pt>
                <c:pt idx="453">
                  <c:v>42458.0</c:v>
                </c:pt>
                <c:pt idx="454">
                  <c:v>42459.0</c:v>
                </c:pt>
                <c:pt idx="455">
                  <c:v>42460.0</c:v>
                </c:pt>
                <c:pt idx="456">
                  <c:v>42461.0</c:v>
                </c:pt>
                <c:pt idx="457">
                  <c:v>42462.0</c:v>
                </c:pt>
                <c:pt idx="458">
                  <c:v>42463.0</c:v>
                </c:pt>
                <c:pt idx="459">
                  <c:v>42464.0</c:v>
                </c:pt>
                <c:pt idx="460">
                  <c:v>42465.0</c:v>
                </c:pt>
                <c:pt idx="461">
                  <c:v>42466.0</c:v>
                </c:pt>
                <c:pt idx="462">
                  <c:v>42467.0</c:v>
                </c:pt>
                <c:pt idx="463">
                  <c:v>42468.0</c:v>
                </c:pt>
                <c:pt idx="464">
                  <c:v>42469.0</c:v>
                </c:pt>
                <c:pt idx="465">
                  <c:v>42470.0</c:v>
                </c:pt>
                <c:pt idx="466">
                  <c:v>42471.0</c:v>
                </c:pt>
                <c:pt idx="467">
                  <c:v>42472.0</c:v>
                </c:pt>
                <c:pt idx="468">
                  <c:v>42473.0</c:v>
                </c:pt>
                <c:pt idx="469">
                  <c:v>42474.0</c:v>
                </c:pt>
                <c:pt idx="470">
                  <c:v>42475.0</c:v>
                </c:pt>
                <c:pt idx="471">
                  <c:v>42476.0</c:v>
                </c:pt>
                <c:pt idx="472">
                  <c:v>42477.0</c:v>
                </c:pt>
                <c:pt idx="473">
                  <c:v>42478.0</c:v>
                </c:pt>
                <c:pt idx="474">
                  <c:v>42479.0</c:v>
                </c:pt>
                <c:pt idx="475">
                  <c:v>42480.0</c:v>
                </c:pt>
                <c:pt idx="476">
                  <c:v>42481.0</c:v>
                </c:pt>
                <c:pt idx="477">
                  <c:v>42482.0</c:v>
                </c:pt>
                <c:pt idx="478">
                  <c:v>42483.0</c:v>
                </c:pt>
                <c:pt idx="479">
                  <c:v>42484.0</c:v>
                </c:pt>
                <c:pt idx="480">
                  <c:v>42485.0</c:v>
                </c:pt>
                <c:pt idx="481">
                  <c:v>42486.0</c:v>
                </c:pt>
                <c:pt idx="482">
                  <c:v>42487.0</c:v>
                </c:pt>
                <c:pt idx="483">
                  <c:v>42488.0</c:v>
                </c:pt>
                <c:pt idx="484">
                  <c:v>42489.0</c:v>
                </c:pt>
                <c:pt idx="485">
                  <c:v>42490.0</c:v>
                </c:pt>
                <c:pt idx="486">
                  <c:v>42491.0</c:v>
                </c:pt>
                <c:pt idx="487">
                  <c:v>42492.0</c:v>
                </c:pt>
                <c:pt idx="488">
                  <c:v>42493.0</c:v>
                </c:pt>
                <c:pt idx="489">
                  <c:v>42494.0</c:v>
                </c:pt>
                <c:pt idx="490">
                  <c:v>42495.0</c:v>
                </c:pt>
                <c:pt idx="491">
                  <c:v>42496.0</c:v>
                </c:pt>
                <c:pt idx="492">
                  <c:v>42497.0</c:v>
                </c:pt>
                <c:pt idx="493">
                  <c:v>42498.0</c:v>
                </c:pt>
                <c:pt idx="494">
                  <c:v>42499.0</c:v>
                </c:pt>
                <c:pt idx="495">
                  <c:v>42500.0</c:v>
                </c:pt>
                <c:pt idx="496">
                  <c:v>42501.0</c:v>
                </c:pt>
                <c:pt idx="497">
                  <c:v>42502.0</c:v>
                </c:pt>
                <c:pt idx="498">
                  <c:v>42503.0</c:v>
                </c:pt>
                <c:pt idx="499">
                  <c:v>42504.0</c:v>
                </c:pt>
                <c:pt idx="500">
                  <c:v>42505.0</c:v>
                </c:pt>
                <c:pt idx="501">
                  <c:v>42506.0</c:v>
                </c:pt>
                <c:pt idx="502">
                  <c:v>42507.0</c:v>
                </c:pt>
                <c:pt idx="503">
                  <c:v>42508.0</c:v>
                </c:pt>
                <c:pt idx="504">
                  <c:v>42509.0</c:v>
                </c:pt>
                <c:pt idx="505">
                  <c:v>42510.0</c:v>
                </c:pt>
                <c:pt idx="506">
                  <c:v>42511.0</c:v>
                </c:pt>
                <c:pt idx="507">
                  <c:v>42512.0</c:v>
                </c:pt>
                <c:pt idx="508">
                  <c:v>42513.0</c:v>
                </c:pt>
                <c:pt idx="509">
                  <c:v>42514.0</c:v>
                </c:pt>
                <c:pt idx="510">
                  <c:v>42515.0</c:v>
                </c:pt>
                <c:pt idx="511">
                  <c:v>42516.0</c:v>
                </c:pt>
                <c:pt idx="512">
                  <c:v>42517.0</c:v>
                </c:pt>
                <c:pt idx="513">
                  <c:v>42518.0</c:v>
                </c:pt>
                <c:pt idx="514">
                  <c:v>42519.0</c:v>
                </c:pt>
                <c:pt idx="515">
                  <c:v>42520.0</c:v>
                </c:pt>
                <c:pt idx="516">
                  <c:v>42521.0</c:v>
                </c:pt>
                <c:pt idx="517">
                  <c:v>42522.0</c:v>
                </c:pt>
                <c:pt idx="518">
                  <c:v>42523.0</c:v>
                </c:pt>
                <c:pt idx="519">
                  <c:v>42524.0</c:v>
                </c:pt>
                <c:pt idx="520">
                  <c:v>42525.0</c:v>
                </c:pt>
                <c:pt idx="521">
                  <c:v>42526.0</c:v>
                </c:pt>
                <c:pt idx="522">
                  <c:v>42527.0</c:v>
                </c:pt>
                <c:pt idx="523">
                  <c:v>42528.0</c:v>
                </c:pt>
                <c:pt idx="524">
                  <c:v>42529.0</c:v>
                </c:pt>
                <c:pt idx="525">
                  <c:v>42530.0</c:v>
                </c:pt>
                <c:pt idx="526">
                  <c:v>42531.0</c:v>
                </c:pt>
                <c:pt idx="527">
                  <c:v>42532.0</c:v>
                </c:pt>
                <c:pt idx="528">
                  <c:v>42533.0</c:v>
                </c:pt>
                <c:pt idx="529">
                  <c:v>42534.0</c:v>
                </c:pt>
                <c:pt idx="530">
                  <c:v>42535.0</c:v>
                </c:pt>
                <c:pt idx="531">
                  <c:v>42536.0</c:v>
                </c:pt>
                <c:pt idx="532">
                  <c:v>42537.0</c:v>
                </c:pt>
                <c:pt idx="533">
                  <c:v>42538.0</c:v>
                </c:pt>
                <c:pt idx="534">
                  <c:v>42539.0</c:v>
                </c:pt>
                <c:pt idx="535">
                  <c:v>42540.0</c:v>
                </c:pt>
                <c:pt idx="536">
                  <c:v>42541.0</c:v>
                </c:pt>
                <c:pt idx="537">
                  <c:v>42542.0</c:v>
                </c:pt>
                <c:pt idx="538">
                  <c:v>42543.0</c:v>
                </c:pt>
                <c:pt idx="539">
                  <c:v>42544.0</c:v>
                </c:pt>
                <c:pt idx="540">
                  <c:v>42545.0</c:v>
                </c:pt>
                <c:pt idx="541">
                  <c:v>42546.0</c:v>
                </c:pt>
                <c:pt idx="542">
                  <c:v>42547.0</c:v>
                </c:pt>
                <c:pt idx="543">
                  <c:v>42548.0</c:v>
                </c:pt>
                <c:pt idx="544">
                  <c:v>42549.0</c:v>
                </c:pt>
                <c:pt idx="545">
                  <c:v>42550.0</c:v>
                </c:pt>
                <c:pt idx="546">
                  <c:v>42551.0</c:v>
                </c:pt>
                <c:pt idx="547">
                  <c:v>42552.0</c:v>
                </c:pt>
                <c:pt idx="548">
                  <c:v>42553.0</c:v>
                </c:pt>
                <c:pt idx="549">
                  <c:v>42554.0</c:v>
                </c:pt>
                <c:pt idx="550">
                  <c:v>42555.0</c:v>
                </c:pt>
                <c:pt idx="551">
                  <c:v>42556.0</c:v>
                </c:pt>
                <c:pt idx="552">
                  <c:v>42557.0</c:v>
                </c:pt>
                <c:pt idx="553">
                  <c:v>42558.0</c:v>
                </c:pt>
                <c:pt idx="554">
                  <c:v>42559.0</c:v>
                </c:pt>
                <c:pt idx="555">
                  <c:v>42560.0</c:v>
                </c:pt>
                <c:pt idx="556">
                  <c:v>42561.0</c:v>
                </c:pt>
                <c:pt idx="557">
                  <c:v>42562.0</c:v>
                </c:pt>
                <c:pt idx="558">
                  <c:v>42563.0</c:v>
                </c:pt>
                <c:pt idx="559">
                  <c:v>42564.0</c:v>
                </c:pt>
                <c:pt idx="560">
                  <c:v>42565.0</c:v>
                </c:pt>
                <c:pt idx="561">
                  <c:v>42566.0</c:v>
                </c:pt>
                <c:pt idx="562">
                  <c:v>42567.0</c:v>
                </c:pt>
                <c:pt idx="563">
                  <c:v>42568.0</c:v>
                </c:pt>
                <c:pt idx="564">
                  <c:v>42569.0</c:v>
                </c:pt>
                <c:pt idx="565">
                  <c:v>42570.0</c:v>
                </c:pt>
                <c:pt idx="566">
                  <c:v>42571.0</c:v>
                </c:pt>
                <c:pt idx="567">
                  <c:v>42572.0</c:v>
                </c:pt>
                <c:pt idx="568">
                  <c:v>42573.0</c:v>
                </c:pt>
                <c:pt idx="569">
                  <c:v>42574.0</c:v>
                </c:pt>
                <c:pt idx="570">
                  <c:v>42575.0</c:v>
                </c:pt>
                <c:pt idx="571">
                  <c:v>42576.0</c:v>
                </c:pt>
                <c:pt idx="572">
                  <c:v>42577.0</c:v>
                </c:pt>
                <c:pt idx="573">
                  <c:v>42578.0</c:v>
                </c:pt>
                <c:pt idx="574">
                  <c:v>42579.0</c:v>
                </c:pt>
                <c:pt idx="575">
                  <c:v>42580.0</c:v>
                </c:pt>
                <c:pt idx="576">
                  <c:v>42581.0</c:v>
                </c:pt>
                <c:pt idx="577">
                  <c:v>42582.0</c:v>
                </c:pt>
                <c:pt idx="578">
                  <c:v>42583.0</c:v>
                </c:pt>
                <c:pt idx="579">
                  <c:v>42584.0</c:v>
                </c:pt>
                <c:pt idx="580">
                  <c:v>42585.0</c:v>
                </c:pt>
                <c:pt idx="581">
                  <c:v>42586.0</c:v>
                </c:pt>
                <c:pt idx="582">
                  <c:v>42587.0</c:v>
                </c:pt>
                <c:pt idx="583">
                  <c:v>42588.0</c:v>
                </c:pt>
                <c:pt idx="584">
                  <c:v>42589.0</c:v>
                </c:pt>
                <c:pt idx="585">
                  <c:v>42590.0</c:v>
                </c:pt>
                <c:pt idx="586">
                  <c:v>42591.0</c:v>
                </c:pt>
                <c:pt idx="587">
                  <c:v>42592.0</c:v>
                </c:pt>
                <c:pt idx="588">
                  <c:v>42593.0</c:v>
                </c:pt>
                <c:pt idx="589">
                  <c:v>42594.0</c:v>
                </c:pt>
                <c:pt idx="590">
                  <c:v>42595.0</c:v>
                </c:pt>
                <c:pt idx="591">
                  <c:v>42596.0</c:v>
                </c:pt>
                <c:pt idx="592">
                  <c:v>42597.0</c:v>
                </c:pt>
                <c:pt idx="593">
                  <c:v>42598.0</c:v>
                </c:pt>
                <c:pt idx="594">
                  <c:v>42599.0</c:v>
                </c:pt>
                <c:pt idx="595">
                  <c:v>42600.0</c:v>
                </c:pt>
                <c:pt idx="596">
                  <c:v>42601.0</c:v>
                </c:pt>
                <c:pt idx="597">
                  <c:v>42602.0</c:v>
                </c:pt>
                <c:pt idx="598">
                  <c:v>42603.0</c:v>
                </c:pt>
                <c:pt idx="599">
                  <c:v>42604.0</c:v>
                </c:pt>
                <c:pt idx="600">
                  <c:v>42605.0</c:v>
                </c:pt>
                <c:pt idx="601">
                  <c:v>42606.0</c:v>
                </c:pt>
                <c:pt idx="602">
                  <c:v>42607.0</c:v>
                </c:pt>
                <c:pt idx="603">
                  <c:v>42608.0</c:v>
                </c:pt>
                <c:pt idx="604">
                  <c:v>42609.0</c:v>
                </c:pt>
                <c:pt idx="605">
                  <c:v>42610.0</c:v>
                </c:pt>
                <c:pt idx="606">
                  <c:v>42611.0</c:v>
                </c:pt>
                <c:pt idx="607">
                  <c:v>42612.0</c:v>
                </c:pt>
                <c:pt idx="608">
                  <c:v>42613.0</c:v>
                </c:pt>
                <c:pt idx="609">
                  <c:v>42614.0</c:v>
                </c:pt>
                <c:pt idx="610">
                  <c:v>42615.0</c:v>
                </c:pt>
                <c:pt idx="611">
                  <c:v>42616.0</c:v>
                </c:pt>
                <c:pt idx="612">
                  <c:v>42617.0</c:v>
                </c:pt>
                <c:pt idx="613">
                  <c:v>42618.0</c:v>
                </c:pt>
                <c:pt idx="614">
                  <c:v>42619.0</c:v>
                </c:pt>
                <c:pt idx="615">
                  <c:v>42620.0</c:v>
                </c:pt>
                <c:pt idx="616">
                  <c:v>42621.0</c:v>
                </c:pt>
                <c:pt idx="617">
                  <c:v>42622.0</c:v>
                </c:pt>
                <c:pt idx="618">
                  <c:v>42623.0</c:v>
                </c:pt>
                <c:pt idx="619">
                  <c:v>42624.0</c:v>
                </c:pt>
                <c:pt idx="620">
                  <c:v>42625.0</c:v>
                </c:pt>
                <c:pt idx="621">
                  <c:v>42626.0</c:v>
                </c:pt>
                <c:pt idx="622">
                  <c:v>42627.0</c:v>
                </c:pt>
                <c:pt idx="623">
                  <c:v>42628.0</c:v>
                </c:pt>
                <c:pt idx="624">
                  <c:v>42629.0</c:v>
                </c:pt>
                <c:pt idx="625">
                  <c:v>42630.0</c:v>
                </c:pt>
                <c:pt idx="626">
                  <c:v>42631.0</c:v>
                </c:pt>
                <c:pt idx="627">
                  <c:v>42632.0</c:v>
                </c:pt>
                <c:pt idx="628">
                  <c:v>42633.0</c:v>
                </c:pt>
                <c:pt idx="629">
                  <c:v>42634.0</c:v>
                </c:pt>
                <c:pt idx="630">
                  <c:v>42635.0</c:v>
                </c:pt>
                <c:pt idx="631">
                  <c:v>42636.0</c:v>
                </c:pt>
                <c:pt idx="632">
                  <c:v>42637.0</c:v>
                </c:pt>
                <c:pt idx="633">
                  <c:v>42638.0</c:v>
                </c:pt>
                <c:pt idx="634">
                  <c:v>42639.0</c:v>
                </c:pt>
                <c:pt idx="635">
                  <c:v>42640.0</c:v>
                </c:pt>
                <c:pt idx="636">
                  <c:v>42641.0</c:v>
                </c:pt>
                <c:pt idx="637">
                  <c:v>42642.0</c:v>
                </c:pt>
                <c:pt idx="638">
                  <c:v>42643.0</c:v>
                </c:pt>
                <c:pt idx="639">
                  <c:v>42644.0</c:v>
                </c:pt>
                <c:pt idx="640">
                  <c:v>42645.0</c:v>
                </c:pt>
                <c:pt idx="641">
                  <c:v>42646.0</c:v>
                </c:pt>
                <c:pt idx="642">
                  <c:v>42647.0</c:v>
                </c:pt>
                <c:pt idx="643">
                  <c:v>42648.0</c:v>
                </c:pt>
                <c:pt idx="644">
                  <c:v>42649.0</c:v>
                </c:pt>
                <c:pt idx="645">
                  <c:v>42650.0</c:v>
                </c:pt>
                <c:pt idx="646">
                  <c:v>42651.0</c:v>
                </c:pt>
                <c:pt idx="647">
                  <c:v>42652.0</c:v>
                </c:pt>
                <c:pt idx="648">
                  <c:v>42653.0</c:v>
                </c:pt>
                <c:pt idx="649">
                  <c:v>42654.0</c:v>
                </c:pt>
                <c:pt idx="650">
                  <c:v>42655.0</c:v>
                </c:pt>
                <c:pt idx="651">
                  <c:v>42656.0</c:v>
                </c:pt>
                <c:pt idx="652">
                  <c:v>42657.0</c:v>
                </c:pt>
                <c:pt idx="653">
                  <c:v>42658.0</c:v>
                </c:pt>
                <c:pt idx="654">
                  <c:v>42659.0</c:v>
                </c:pt>
                <c:pt idx="655">
                  <c:v>42660.0</c:v>
                </c:pt>
                <c:pt idx="656">
                  <c:v>42661.0</c:v>
                </c:pt>
                <c:pt idx="657">
                  <c:v>42662.0</c:v>
                </c:pt>
                <c:pt idx="658">
                  <c:v>42663.0</c:v>
                </c:pt>
                <c:pt idx="659">
                  <c:v>42664.0</c:v>
                </c:pt>
                <c:pt idx="660">
                  <c:v>42665.0</c:v>
                </c:pt>
                <c:pt idx="661">
                  <c:v>42666.0</c:v>
                </c:pt>
                <c:pt idx="662">
                  <c:v>42667.0</c:v>
                </c:pt>
                <c:pt idx="663">
                  <c:v>42668.0</c:v>
                </c:pt>
                <c:pt idx="664">
                  <c:v>42669.0</c:v>
                </c:pt>
                <c:pt idx="665">
                  <c:v>42670.0</c:v>
                </c:pt>
                <c:pt idx="666">
                  <c:v>42671.0</c:v>
                </c:pt>
                <c:pt idx="667">
                  <c:v>42672.0</c:v>
                </c:pt>
                <c:pt idx="668">
                  <c:v>42673.0</c:v>
                </c:pt>
                <c:pt idx="669">
                  <c:v>42674.0</c:v>
                </c:pt>
                <c:pt idx="670">
                  <c:v>42675.0</c:v>
                </c:pt>
                <c:pt idx="671">
                  <c:v>42676.0</c:v>
                </c:pt>
                <c:pt idx="672">
                  <c:v>42677.0</c:v>
                </c:pt>
                <c:pt idx="673">
                  <c:v>42678.0</c:v>
                </c:pt>
                <c:pt idx="674">
                  <c:v>42679.0</c:v>
                </c:pt>
                <c:pt idx="675">
                  <c:v>42680.0</c:v>
                </c:pt>
                <c:pt idx="676">
                  <c:v>42681.0</c:v>
                </c:pt>
                <c:pt idx="677">
                  <c:v>42682.0</c:v>
                </c:pt>
                <c:pt idx="678">
                  <c:v>42683.0</c:v>
                </c:pt>
                <c:pt idx="679">
                  <c:v>42684.0</c:v>
                </c:pt>
                <c:pt idx="680">
                  <c:v>42685.0</c:v>
                </c:pt>
                <c:pt idx="681">
                  <c:v>42686.0</c:v>
                </c:pt>
                <c:pt idx="682">
                  <c:v>42687.0</c:v>
                </c:pt>
                <c:pt idx="683">
                  <c:v>42688.0</c:v>
                </c:pt>
                <c:pt idx="684">
                  <c:v>42689.0</c:v>
                </c:pt>
                <c:pt idx="685">
                  <c:v>42690.0</c:v>
                </c:pt>
                <c:pt idx="686">
                  <c:v>42691.0</c:v>
                </c:pt>
                <c:pt idx="687">
                  <c:v>42692.0</c:v>
                </c:pt>
                <c:pt idx="688">
                  <c:v>42693.0</c:v>
                </c:pt>
                <c:pt idx="689">
                  <c:v>42694.0</c:v>
                </c:pt>
                <c:pt idx="690">
                  <c:v>42695.0</c:v>
                </c:pt>
                <c:pt idx="691">
                  <c:v>42696.0</c:v>
                </c:pt>
                <c:pt idx="692">
                  <c:v>42697.0</c:v>
                </c:pt>
                <c:pt idx="693">
                  <c:v>42698.0</c:v>
                </c:pt>
                <c:pt idx="694">
                  <c:v>42699.0</c:v>
                </c:pt>
                <c:pt idx="695">
                  <c:v>42700.0</c:v>
                </c:pt>
                <c:pt idx="696">
                  <c:v>42701.0</c:v>
                </c:pt>
                <c:pt idx="697">
                  <c:v>42702.0</c:v>
                </c:pt>
                <c:pt idx="698">
                  <c:v>42703.0</c:v>
                </c:pt>
                <c:pt idx="699">
                  <c:v>42704.0</c:v>
                </c:pt>
                <c:pt idx="700">
                  <c:v>42705.0</c:v>
                </c:pt>
                <c:pt idx="701">
                  <c:v>42706.0</c:v>
                </c:pt>
                <c:pt idx="702">
                  <c:v>42707.0</c:v>
                </c:pt>
                <c:pt idx="703">
                  <c:v>42708.0</c:v>
                </c:pt>
                <c:pt idx="704">
                  <c:v>42709.0</c:v>
                </c:pt>
                <c:pt idx="705">
                  <c:v>42710.0</c:v>
                </c:pt>
                <c:pt idx="706">
                  <c:v>42711.0</c:v>
                </c:pt>
                <c:pt idx="707">
                  <c:v>42712.0</c:v>
                </c:pt>
                <c:pt idx="708">
                  <c:v>42713.0</c:v>
                </c:pt>
                <c:pt idx="709">
                  <c:v>42714.0</c:v>
                </c:pt>
                <c:pt idx="710">
                  <c:v>42715.0</c:v>
                </c:pt>
                <c:pt idx="711">
                  <c:v>42716.0</c:v>
                </c:pt>
                <c:pt idx="712">
                  <c:v>42717.0</c:v>
                </c:pt>
                <c:pt idx="713">
                  <c:v>42718.0</c:v>
                </c:pt>
                <c:pt idx="714">
                  <c:v>42719.0</c:v>
                </c:pt>
                <c:pt idx="715">
                  <c:v>42720.0</c:v>
                </c:pt>
                <c:pt idx="716">
                  <c:v>42721.0</c:v>
                </c:pt>
                <c:pt idx="717">
                  <c:v>42722.0</c:v>
                </c:pt>
                <c:pt idx="718">
                  <c:v>42723.0</c:v>
                </c:pt>
                <c:pt idx="719">
                  <c:v>42724.0</c:v>
                </c:pt>
                <c:pt idx="720">
                  <c:v>42725.0</c:v>
                </c:pt>
                <c:pt idx="721">
                  <c:v>42726.0</c:v>
                </c:pt>
                <c:pt idx="722">
                  <c:v>42727.0</c:v>
                </c:pt>
                <c:pt idx="723">
                  <c:v>42728.0</c:v>
                </c:pt>
                <c:pt idx="724">
                  <c:v>42729.0</c:v>
                </c:pt>
                <c:pt idx="725">
                  <c:v>42730.0</c:v>
                </c:pt>
                <c:pt idx="726">
                  <c:v>42731.0</c:v>
                </c:pt>
                <c:pt idx="727">
                  <c:v>42732.0</c:v>
                </c:pt>
                <c:pt idx="728">
                  <c:v>42733.0</c:v>
                </c:pt>
                <c:pt idx="729">
                  <c:v>42734.0</c:v>
                </c:pt>
                <c:pt idx="730">
                  <c:v>42735.0</c:v>
                </c:pt>
                <c:pt idx="731">
                  <c:v>42736.0</c:v>
                </c:pt>
                <c:pt idx="732">
                  <c:v>42737.0</c:v>
                </c:pt>
                <c:pt idx="733">
                  <c:v>42738.0</c:v>
                </c:pt>
                <c:pt idx="734">
                  <c:v>42739.0</c:v>
                </c:pt>
                <c:pt idx="735">
                  <c:v>42740.0</c:v>
                </c:pt>
                <c:pt idx="736">
                  <c:v>42741.0</c:v>
                </c:pt>
                <c:pt idx="737">
                  <c:v>42742.0</c:v>
                </c:pt>
                <c:pt idx="738">
                  <c:v>42743.0</c:v>
                </c:pt>
                <c:pt idx="739">
                  <c:v>42744.0</c:v>
                </c:pt>
                <c:pt idx="740">
                  <c:v>42745.0</c:v>
                </c:pt>
                <c:pt idx="741">
                  <c:v>42746.0</c:v>
                </c:pt>
                <c:pt idx="742">
                  <c:v>42747.0</c:v>
                </c:pt>
                <c:pt idx="743">
                  <c:v>42748.0</c:v>
                </c:pt>
                <c:pt idx="744">
                  <c:v>42749.0</c:v>
                </c:pt>
                <c:pt idx="745">
                  <c:v>42750.0</c:v>
                </c:pt>
                <c:pt idx="746">
                  <c:v>42751.0</c:v>
                </c:pt>
                <c:pt idx="747">
                  <c:v>42752.0</c:v>
                </c:pt>
                <c:pt idx="748">
                  <c:v>42753.0</c:v>
                </c:pt>
                <c:pt idx="749">
                  <c:v>42754.0</c:v>
                </c:pt>
                <c:pt idx="750">
                  <c:v>42755.0</c:v>
                </c:pt>
                <c:pt idx="751">
                  <c:v>42756.0</c:v>
                </c:pt>
                <c:pt idx="752">
                  <c:v>42757.0</c:v>
                </c:pt>
                <c:pt idx="753">
                  <c:v>42758.0</c:v>
                </c:pt>
                <c:pt idx="754">
                  <c:v>42759.0</c:v>
                </c:pt>
                <c:pt idx="755">
                  <c:v>42760.0</c:v>
                </c:pt>
                <c:pt idx="756">
                  <c:v>42761.0</c:v>
                </c:pt>
                <c:pt idx="757">
                  <c:v>42762.0</c:v>
                </c:pt>
                <c:pt idx="758">
                  <c:v>42763.0</c:v>
                </c:pt>
                <c:pt idx="759">
                  <c:v>42764.0</c:v>
                </c:pt>
                <c:pt idx="760">
                  <c:v>42765.0</c:v>
                </c:pt>
                <c:pt idx="761">
                  <c:v>42766.0</c:v>
                </c:pt>
                <c:pt idx="762">
                  <c:v>42767.0</c:v>
                </c:pt>
                <c:pt idx="763">
                  <c:v>42768.0</c:v>
                </c:pt>
                <c:pt idx="764">
                  <c:v>42769.0</c:v>
                </c:pt>
                <c:pt idx="765">
                  <c:v>42770.0</c:v>
                </c:pt>
                <c:pt idx="766">
                  <c:v>42771.0</c:v>
                </c:pt>
                <c:pt idx="767">
                  <c:v>42772.0</c:v>
                </c:pt>
                <c:pt idx="768">
                  <c:v>42773.0</c:v>
                </c:pt>
                <c:pt idx="769">
                  <c:v>42774.0</c:v>
                </c:pt>
                <c:pt idx="770">
                  <c:v>42775.0</c:v>
                </c:pt>
                <c:pt idx="771">
                  <c:v>42776.0</c:v>
                </c:pt>
                <c:pt idx="772">
                  <c:v>42777.0</c:v>
                </c:pt>
                <c:pt idx="773">
                  <c:v>42778.0</c:v>
                </c:pt>
                <c:pt idx="774">
                  <c:v>42779.0</c:v>
                </c:pt>
                <c:pt idx="775">
                  <c:v>42780.0</c:v>
                </c:pt>
                <c:pt idx="776">
                  <c:v>42781.0</c:v>
                </c:pt>
                <c:pt idx="777">
                  <c:v>42782.0</c:v>
                </c:pt>
                <c:pt idx="778">
                  <c:v>42783.0</c:v>
                </c:pt>
                <c:pt idx="779">
                  <c:v>42784.0</c:v>
                </c:pt>
                <c:pt idx="780">
                  <c:v>42785.0</c:v>
                </c:pt>
                <c:pt idx="781">
                  <c:v>42786.0</c:v>
                </c:pt>
                <c:pt idx="782">
                  <c:v>42787.0</c:v>
                </c:pt>
                <c:pt idx="783">
                  <c:v>42788.0</c:v>
                </c:pt>
                <c:pt idx="784">
                  <c:v>42789.0</c:v>
                </c:pt>
                <c:pt idx="785">
                  <c:v>42790.0</c:v>
                </c:pt>
                <c:pt idx="786">
                  <c:v>42791.0</c:v>
                </c:pt>
                <c:pt idx="787">
                  <c:v>42792.0</c:v>
                </c:pt>
                <c:pt idx="788">
                  <c:v>42793.0</c:v>
                </c:pt>
                <c:pt idx="789">
                  <c:v>42794.0</c:v>
                </c:pt>
                <c:pt idx="790">
                  <c:v>42795.0</c:v>
                </c:pt>
                <c:pt idx="791">
                  <c:v>42796.0</c:v>
                </c:pt>
                <c:pt idx="792">
                  <c:v>42797.0</c:v>
                </c:pt>
                <c:pt idx="793">
                  <c:v>42798.0</c:v>
                </c:pt>
                <c:pt idx="794">
                  <c:v>42799.0</c:v>
                </c:pt>
                <c:pt idx="795">
                  <c:v>42800.0</c:v>
                </c:pt>
                <c:pt idx="796">
                  <c:v>42801.0</c:v>
                </c:pt>
                <c:pt idx="797">
                  <c:v>42802.0</c:v>
                </c:pt>
                <c:pt idx="798">
                  <c:v>42803.0</c:v>
                </c:pt>
                <c:pt idx="799">
                  <c:v>42804.0</c:v>
                </c:pt>
                <c:pt idx="800">
                  <c:v>42805.0</c:v>
                </c:pt>
                <c:pt idx="801">
                  <c:v>42806.0</c:v>
                </c:pt>
                <c:pt idx="802">
                  <c:v>42807.0</c:v>
                </c:pt>
                <c:pt idx="803">
                  <c:v>42808.0</c:v>
                </c:pt>
                <c:pt idx="804">
                  <c:v>42809.0</c:v>
                </c:pt>
                <c:pt idx="805">
                  <c:v>42810.0</c:v>
                </c:pt>
                <c:pt idx="806">
                  <c:v>42811.0</c:v>
                </c:pt>
                <c:pt idx="807">
                  <c:v>42812.0</c:v>
                </c:pt>
                <c:pt idx="808">
                  <c:v>42813.0</c:v>
                </c:pt>
                <c:pt idx="809">
                  <c:v>42814.0</c:v>
                </c:pt>
                <c:pt idx="810">
                  <c:v>42815.0</c:v>
                </c:pt>
                <c:pt idx="811">
                  <c:v>42816.0</c:v>
                </c:pt>
                <c:pt idx="812">
                  <c:v>42817.0</c:v>
                </c:pt>
                <c:pt idx="813">
                  <c:v>42818.0</c:v>
                </c:pt>
                <c:pt idx="814">
                  <c:v>42819.0</c:v>
                </c:pt>
                <c:pt idx="815">
                  <c:v>42820.0</c:v>
                </c:pt>
                <c:pt idx="816">
                  <c:v>42821.0</c:v>
                </c:pt>
                <c:pt idx="817">
                  <c:v>42822.0</c:v>
                </c:pt>
                <c:pt idx="818">
                  <c:v>42823.0</c:v>
                </c:pt>
                <c:pt idx="819">
                  <c:v>42824.0</c:v>
                </c:pt>
                <c:pt idx="820">
                  <c:v>42825.0</c:v>
                </c:pt>
                <c:pt idx="821">
                  <c:v>42826.0</c:v>
                </c:pt>
                <c:pt idx="822">
                  <c:v>42827.0</c:v>
                </c:pt>
                <c:pt idx="823">
                  <c:v>42828.0</c:v>
                </c:pt>
                <c:pt idx="824">
                  <c:v>42829.0</c:v>
                </c:pt>
                <c:pt idx="825">
                  <c:v>42830.0</c:v>
                </c:pt>
                <c:pt idx="826">
                  <c:v>42831.0</c:v>
                </c:pt>
                <c:pt idx="827">
                  <c:v>42832.0</c:v>
                </c:pt>
                <c:pt idx="828">
                  <c:v>42833.0</c:v>
                </c:pt>
                <c:pt idx="829">
                  <c:v>42834.0</c:v>
                </c:pt>
                <c:pt idx="830">
                  <c:v>42835.0</c:v>
                </c:pt>
                <c:pt idx="831">
                  <c:v>42836.0</c:v>
                </c:pt>
                <c:pt idx="832">
                  <c:v>42837.0</c:v>
                </c:pt>
                <c:pt idx="833">
                  <c:v>42838.0</c:v>
                </c:pt>
                <c:pt idx="834">
                  <c:v>42839.0</c:v>
                </c:pt>
                <c:pt idx="835">
                  <c:v>42840.0</c:v>
                </c:pt>
                <c:pt idx="836">
                  <c:v>42841.0</c:v>
                </c:pt>
                <c:pt idx="837">
                  <c:v>42842.0</c:v>
                </c:pt>
                <c:pt idx="838">
                  <c:v>42843.0</c:v>
                </c:pt>
                <c:pt idx="839">
                  <c:v>42844.0</c:v>
                </c:pt>
                <c:pt idx="840">
                  <c:v>42845.0</c:v>
                </c:pt>
                <c:pt idx="841">
                  <c:v>42846.0</c:v>
                </c:pt>
                <c:pt idx="842">
                  <c:v>42847.0</c:v>
                </c:pt>
                <c:pt idx="843">
                  <c:v>42848.0</c:v>
                </c:pt>
                <c:pt idx="844">
                  <c:v>42849.0</c:v>
                </c:pt>
                <c:pt idx="845">
                  <c:v>42850.0</c:v>
                </c:pt>
                <c:pt idx="846">
                  <c:v>42851.0</c:v>
                </c:pt>
                <c:pt idx="847">
                  <c:v>42852.0</c:v>
                </c:pt>
                <c:pt idx="848">
                  <c:v>42853.0</c:v>
                </c:pt>
                <c:pt idx="849">
                  <c:v>42854.0</c:v>
                </c:pt>
                <c:pt idx="850">
                  <c:v>42855.0</c:v>
                </c:pt>
                <c:pt idx="851">
                  <c:v>42856.0</c:v>
                </c:pt>
                <c:pt idx="852">
                  <c:v>42857.0</c:v>
                </c:pt>
                <c:pt idx="853">
                  <c:v>42858.0</c:v>
                </c:pt>
                <c:pt idx="854">
                  <c:v>42859.0</c:v>
                </c:pt>
                <c:pt idx="855">
                  <c:v>42860.0</c:v>
                </c:pt>
                <c:pt idx="856">
                  <c:v>42861.0</c:v>
                </c:pt>
                <c:pt idx="857">
                  <c:v>42862.0</c:v>
                </c:pt>
                <c:pt idx="858">
                  <c:v>42863.0</c:v>
                </c:pt>
                <c:pt idx="859">
                  <c:v>42864.0</c:v>
                </c:pt>
                <c:pt idx="860">
                  <c:v>42865.0</c:v>
                </c:pt>
                <c:pt idx="861">
                  <c:v>42866.0</c:v>
                </c:pt>
                <c:pt idx="862">
                  <c:v>42867.0</c:v>
                </c:pt>
                <c:pt idx="863">
                  <c:v>42868.0</c:v>
                </c:pt>
                <c:pt idx="864">
                  <c:v>42869.0</c:v>
                </c:pt>
                <c:pt idx="865">
                  <c:v>42870.0</c:v>
                </c:pt>
                <c:pt idx="866">
                  <c:v>42871.0</c:v>
                </c:pt>
                <c:pt idx="867">
                  <c:v>42872.0</c:v>
                </c:pt>
                <c:pt idx="868">
                  <c:v>42873.0</c:v>
                </c:pt>
                <c:pt idx="869">
                  <c:v>42874.0</c:v>
                </c:pt>
                <c:pt idx="870">
                  <c:v>42875.0</c:v>
                </c:pt>
                <c:pt idx="871">
                  <c:v>42876.0</c:v>
                </c:pt>
                <c:pt idx="872">
                  <c:v>42877.0</c:v>
                </c:pt>
                <c:pt idx="873">
                  <c:v>42878.0</c:v>
                </c:pt>
                <c:pt idx="874">
                  <c:v>42879.0</c:v>
                </c:pt>
                <c:pt idx="875">
                  <c:v>42880.0</c:v>
                </c:pt>
                <c:pt idx="876">
                  <c:v>42881.0</c:v>
                </c:pt>
                <c:pt idx="877">
                  <c:v>42882.0</c:v>
                </c:pt>
                <c:pt idx="878">
                  <c:v>42883.0</c:v>
                </c:pt>
                <c:pt idx="879">
                  <c:v>42884.0</c:v>
                </c:pt>
                <c:pt idx="880">
                  <c:v>42885.0</c:v>
                </c:pt>
                <c:pt idx="881">
                  <c:v>42886.0</c:v>
                </c:pt>
                <c:pt idx="882">
                  <c:v>42887.0</c:v>
                </c:pt>
                <c:pt idx="883">
                  <c:v>42888.0</c:v>
                </c:pt>
                <c:pt idx="884">
                  <c:v>42889.0</c:v>
                </c:pt>
                <c:pt idx="885">
                  <c:v>42890.0</c:v>
                </c:pt>
                <c:pt idx="886">
                  <c:v>42891.0</c:v>
                </c:pt>
                <c:pt idx="887">
                  <c:v>42892.0</c:v>
                </c:pt>
                <c:pt idx="888">
                  <c:v>42893.0</c:v>
                </c:pt>
                <c:pt idx="889">
                  <c:v>42894.0</c:v>
                </c:pt>
                <c:pt idx="890">
                  <c:v>42895.0</c:v>
                </c:pt>
                <c:pt idx="891">
                  <c:v>42896.0</c:v>
                </c:pt>
                <c:pt idx="892">
                  <c:v>42897.0</c:v>
                </c:pt>
                <c:pt idx="893">
                  <c:v>42898.0</c:v>
                </c:pt>
                <c:pt idx="894">
                  <c:v>42899.0</c:v>
                </c:pt>
                <c:pt idx="895">
                  <c:v>42900.0</c:v>
                </c:pt>
                <c:pt idx="896">
                  <c:v>42901.0</c:v>
                </c:pt>
                <c:pt idx="897">
                  <c:v>42902.0</c:v>
                </c:pt>
                <c:pt idx="898">
                  <c:v>42903.0</c:v>
                </c:pt>
                <c:pt idx="899">
                  <c:v>42904.0</c:v>
                </c:pt>
                <c:pt idx="900">
                  <c:v>42905.0</c:v>
                </c:pt>
                <c:pt idx="901">
                  <c:v>42906.0</c:v>
                </c:pt>
                <c:pt idx="902">
                  <c:v>42907.0</c:v>
                </c:pt>
                <c:pt idx="903">
                  <c:v>42908.0</c:v>
                </c:pt>
                <c:pt idx="904">
                  <c:v>42909.0</c:v>
                </c:pt>
                <c:pt idx="905">
                  <c:v>42910.0</c:v>
                </c:pt>
                <c:pt idx="906">
                  <c:v>42911.0</c:v>
                </c:pt>
                <c:pt idx="907">
                  <c:v>42912.0</c:v>
                </c:pt>
                <c:pt idx="908">
                  <c:v>42913.0</c:v>
                </c:pt>
                <c:pt idx="909">
                  <c:v>42914.0</c:v>
                </c:pt>
                <c:pt idx="910">
                  <c:v>42915.0</c:v>
                </c:pt>
                <c:pt idx="911">
                  <c:v>42916.0</c:v>
                </c:pt>
                <c:pt idx="912">
                  <c:v>42917.0</c:v>
                </c:pt>
                <c:pt idx="913">
                  <c:v>42918.0</c:v>
                </c:pt>
                <c:pt idx="914">
                  <c:v>42919.0</c:v>
                </c:pt>
                <c:pt idx="915">
                  <c:v>42920.0</c:v>
                </c:pt>
                <c:pt idx="916">
                  <c:v>42921.0</c:v>
                </c:pt>
                <c:pt idx="917">
                  <c:v>42922.0</c:v>
                </c:pt>
                <c:pt idx="918">
                  <c:v>42923.0</c:v>
                </c:pt>
                <c:pt idx="919">
                  <c:v>42924.0</c:v>
                </c:pt>
                <c:pt idx="920">
                  <c:v>42925.0</c:v>
                </c:pt>
                <c:pt idx="921">
                  <c:v>42926.0</c:v>
                </c:pt>
                <c:pt idx="922">
                  <c:v>42927.0</c:v>
                </c:pt>
                <c:pt idx="923">
                  <c:v>42928.0</c:v>
                </c:pt>
                <c:pt idx="924">
                  <c:v>42929.0</c:v>
                </c:pt>
                <c:pt idx="925">
                  <c:v>42930.0</c:v>
                </c:pt>
                <c:pt idx="926">
                  <c:v>42931.0</c:v>
                </c:pt>
                <c:pt idx="927">
                  <c:v>42932.0</c:v>
                </c:pt>
                <c:pt idx="928">
                  <c:v>42933.0</c:v>
                </c:pt>
                <c:pt idx="929">
                  <c:v>42934.0</c:v>
                </c:pt>
                <c:pt idx="930">
                  <c:v>42935.0</c:v>
                </c:pt>
                <c:pt idx="931">
                  <c:v>42936.0</c:v>
                </c:pt>
                <c:pt idx="932">
                  <c:v>42937.0</c:v>
                </c:pt>
                <c:pt idx="933">
                  <c:v>42938.0</c:v>
                </c:pt>
                <c:pt idx="934">
                  <c:v>42939.0</c:v>
                </c:pt>
                <c:pt idx="935">
                  <c:v>42940.0</c:v>
                </c:pt>
                <c:pt idx="936">
                  <c:v>42941.0</c:v>
                </c:pt>
                <c:pt idx="937">
                  <c:v>42942.0</c:v>
                </c:pt>
                <c:pt idx="938">
                  <c:v>42943.0</c:v>
                </c:pt>
                <c:pt idx="939">
                  <c:v>42944.0</c:v>
                </c:pt>
                <c:pt idx="940">
                  <c:v>42945.0</c:v>
                </c:pt>
                <c:pt idx="941">
                  <c:v>42946.0</c:v>
                </c:pt>
                <c:pt idx="942">
                  <c:v>42947.0</c:v>
                </c:pt>
                <c:pt idx="943">
                  <c:v>42948.0</c:v>
                </c:pt>
                <c:pt idx="944">
                  <c:v>42949.0</c:v>
                </c:pt>
                <c:pt idx="945">
                  <c:v>42950.0</c:v>
                </c:pt>
                <c:pt idx="946">
                  <c:v>42951.0</c:v>
                </c:pt>
                <c:pt idx="947">
                  <c:v>42952.0</c:v>
                </c:pt>
                <c:pt idx="948">
                  <c:v>42953.0</c:v>
                </c:pt>
                <c:pt idx="949">
                  <c:v>42954.0</c:v>
                </c:pt>
                <c:pt idx="950">
                  <c:v>42955.0</c:v>
                </c:pt>
                <c:pt idx="951">
                  <c:v>42956.0</c:v>
                </c:pt>
                <c:pt idx="952">
                  <c:v>42957.0</c:v>
                </c:pt>
                <c:pt idx="953">
                  <c:v>42958.0</c:v>
                </c:pt>
                <c:pt idx="954">
                  <c:v>42959.0</c:v>
                </c:pt>
                <c:pt idx="955">
                  <c:v>42960.0</c:v>
                </c:pt>
                <c:pt idx="956">
                  <c:v>42961.0</c:v>
                </c:pt>
                <c:pt idx="957">
                  <c:v>42962.0</c:v>
                </c:pt>
                <c:pt idx="958">
                  <c:v>42963.0</c:v>
                </c:pt>
                <c:pt idx="959">
                  <c:v>42964.0</c:v>
                </c:pt>
                <c:pt idx="960">
                  <c:v>42965.0</c:v>
                </c:pt>
                <c:pt idx="961">
                  <c:v>42966.0</c:v>
                </c:pt>
                <c:pt idx="962">
                  <c:v>42967.0</c:v>
                </c:pt>
                <c:pt idx="963">
                  <c:v>42968.0</c:v>
                </c:pt>
                <c:pt idx="964">
                  <c:v>42969.0</c:v>
                </c:pt>
                <c:pt idx="965">
                  <c:v>42970.0</c:v>
                </c:pt>
                <c:pt idx="966">
                  <c:v>42971.0</c:v>
                </c:pt>
                <c:pt idx="967">
                  <c:v>42972.0</c:v>
                </c:pt>
                <c:pt idx="968">
                  <c:v>42973.0</c:v>
                </c:pt>
                <c:pt idx="969">
                  <c:v>42974.0</c:v>
                </c:pt>
                <c:pt idx="970">
                  <c:v>42975.0</c:v>
                </c:pt>
                <c:pt idx="971">
                  <c:v>42976.0</c:v>
                </c:pt>
                <c:pt idx="972">
                  <c:v>42977.0</c:v>
                </c:pt>
                <c:pt idx="973">
                  <c:v>42978.0</c:v>
                </c:pt>
                <c:pt idx="974">
                  <c:v>42979.0</c:v>
                </c:pt>
                <c:pt idx="975">
                  <c:v>42980.0</c:v>
                </c:pt>
                <c:pt idx="976">
                  <c:v>42981.0</c:v>
                </c:pt>
                <c:pt idx="977">
                  <c:v>42982.0</c:v>
                </c:pt>
                <c:pt idx="978">
                  <c:v>42983.0</c:v>
                </c:pt>
                <c:pt idx="979">
                  <c:v>42984.0</c:v>
                </c:pt>
                <c:pt idx="980">
                  <c:v>42985.0</c:v>
                </c:pt>
                <c:pt idx="981">
                  <c:v>42986.0</c:v>
                </c:pt>
                <c:pt idx="982">
                  <c:v>42987.0</c:v>
                </c:pt>
                <c:pt idx="983">
                  <c:v>42988.0</c:v>
                </c:pt>
                <c:pt idx="984">
                  <c:v>42989.0</c:v>
                </c:pt>
                <c:pt idx="985">
                  <c:v>42990.0</c:v>
                </c:pt>
                <c:pt idx="986">
                  <c:v>42991.0</c:v>
                </c:pt>
                <c:pt idx="987">
                  <c:v>42992.0</c:v>
                </c:pt>
                <c:pt idx="988">
                  <c:v>42993.0</c:v>
                </c:pt>
                <c:pt idx="989">
                  <c:v>42994.0</c:v>
                </c:pt>
                <c:pt idx="990">
                  <c:v>42995.0</c:v>
                </c:pt>
                <c:pt idx="991">
                  <c:v>42996.0</c:v>
                </c:pt>
                <c:pt idx="992">
                  <c:v>42997.0</c:v>
                </c:pt>
                <c:pt idx="993">
                  <c:v>42998.0</c:v>
                </c:pt>
                <c:pt idx="994">
                  <c:v>42999.0</c:v>
                </c:pt>
                <c:pt idx="995">
                  <c:v>43000.0</c:v>
                </c:pt>
                <c:pt idx="996">
                  <c:v>43001.0</c:v>
                </c:pt>
                <c:pt idx="997">
                  <c:v>43002.0</c:v>
                </c:pt>
                <c:pt idx="998">
                  <c:v>43003.0</c:v>
                </c:pt>
                <c:pt idx="999">
                  <c:v>43004.0</c:v>
                </c:pt>
                <c:pt idx="1000">
                  <c:v>43005.0</c:v>
                </c:pt>
                <c:pt idx="1001">
                  <c:v>43006.0</c:v>
                </c:pt>
                <c:pt idx="1002">
                  <c:v>43007.0</c:v>
                </c:pt>
                <c:pt idx="1003">
                  <c:v>43008.0</c:v>
                </c:pt>
                <c:pt idx="1004">
                  <c:v>43009.0</c:v>
                </c:pt>
                <c:pt idx="1005">
                  <c:v>43010.0</c:v>
                </c:pt>
                <c:pt idx="1006">
                  <c:v>43011.0</c:v>
                </c:pt>
                <c:pt idx="1007">
                  <c:v>43012.0</c:v>
                </c:pt>
                <c:pt idx="1008">
                  <c:v>43013.0</c:v>
                </c:pt>
                <c:pt idx="1009">
                  <c:v>43014.0</c:v>
                </c:pt>
                <c:pt idx="1010">
                  <c:v>43015.0</c:v>
                </c:pt>
                <c:pt idx="1011">
                  <c:v>43016.0</c:v>
                </c:pt>
                <c:pt idx="1012">
                  <c:v>43017.0</c:v>
                </c:pt>
                <c:pt idx="1013">
                  <c:v>43018.0</c:v>
                </c:pt>
                <c:pt idx="1014">
                  <c:v>43019.0</c:v>
                </c:pt>
                <c:pt idx="1015">
                  <c:v>43020.0</c:v>
                </c:pt>
                <c:pt idx="1016">
                  <c:v>43021.0</c:v>
                </c:pt>
                <c:pt idx="1017">
                  <c:v>43022.0</c:v>
                </c:pt>
                <c:pt idx="1018">
                  <c:v>43023.0</c:v>
                </c:pt>
                <c:pt idx="1019">
                  <c:v>43024.0</c:v>
                </c:pt>
                <c:pt idx="1020">
                  <c:v>43025.0</c:v>
                </c:pt>
                <c:pt idx="1021">
                  <c:v>43026.0</c:v>
                </c:pt>
                <c:pt idx="1022">
                  <c:v>43027.0</c:v>
                </c:pt>
                <c:pt idx="1023">
                  <c:v>43028.0</c:v>
                </c:pt>
                <c:pt idx="1024">
                  <c:v>43029.0</c:v>
                </c:pt>
                <c:pt idx="1025">
                  <c:v>43030.0</c:v>
                </c:pt>
                <c:pt idx="1026">
                  <c:v>43031.0</c:v>
                </c:pt>
                <c:pt idx="1027">
                  <c:v>43032.0</c:v>
                </c:pt>
                <c:pt idx="1028">
                  <c:v>43033.0</c:v>
                </c:pt>
                <c:pt idx="1029">
                  <c:v>43034.0</c:v>
                </c:pt>
                <c:pt idx="1030">
                  <c:v>43035.0</c:v>
                </c:pt>
                <c:pt idx="1031">
                  <c:v>43036.0</c:v>
                </c:pt>
                <c:pt idx="1032">
                  <c:v>43037.0</c:v>
                </c:pt>
                <c:pt idx="1033">
                  <c:v>43038.0</c:v>
                </c:pt>
                <c:pt idx="1034">
                  <c:v>43039.0</c:v>
                </c:pt>
                <c:pt idx="1035">
                  <c:v>43040.0</c:v>
                </c:pt>
                <c:pt idx="1036">
                  <c:v>43041.0</c:v>
                </c:pt>
                <c:pt idx="1037">
                  <c:v>43042.0</c:v>
                </c:pt>
                <c:pt idx="1038">
                  <c:v>43043.0</c:v>
                </c:pt>
                <c:pt idx="1039">
                  <c:v>43044.0</c:v>
                </c:pt>
                <c:pt idx="1040">
                  <c:v>43045.0</c:v>
                </c:pt>
                <c:pt idx="1041">
                  <c:v>43046.0</c:v>
                </c:pt>
                <c:pt idx="1042">
                  <c:v>43047.0</c:v>
                </c:pt>
                <c:pt idx="1043">
                  <c:v>43048.0</c:v>
                </c:pt>
                <c:pt idx="1044">
                  <c:v>43049.0</c:v>
                </c:pt>
                <c:pt idx="1045">
                  <c:v>43050.0</c:v>
                </c:pt>
                <c:pt idx="1046">
                  <c:v>43051.0</c:v>
                </c:pt>
                <c:pt idx="1047">
                  <c:v>43052.0</c:v>
                </c:pt>
                <c:pt idx="1048">
                  <c:v>43053.0</c:v>
                </c:pt>
                <c:pt idx="1049">
                  <c:v>43054.0</c:v>
                </c:pt>
                <c:pt idx="1050">
                  <c:v>43055.0</c:v>
                </c:pt>
                <c:pt idx="1051">
                  <c:v>43056.0</c:v>
                </c:pt>
                <c:pt idx="1052">
                  <c:v>43057.0</c:v>
                </c:pt>
                <c:pt idx="1053">
                  <c:v>43058.0</c:v>
                </c:pt>
                <c:pt idx="1054">
                  <c:v>43059.0</c:v>
                </c:pt>
                <c:pt idx="1055">
                  <c:v>43060.0</c:v>
                </c:pt>
                <c:pt idx="1056">
                  <c:v>43061.0</c:v>
                </c:pt>
                <c:pt idx="1057">
                  <c:v>43062.0</c:v>
                </c:pt>
                <c:pt idx="1058">
                  <c:v>43063.0</c:v>
                </c:pt>
                <c:pt idx="1059">
                  <c:v>43064.0</c:v>
                </c:pt>
                <c:pt idx="1060">
                  <c:v>43065.0</c:v>
                </c:pt>
                <c:pt idx="1061">
                  <c:v>43066.0</c:v>
                </c:pt>
                <c:pt idx="1062">
                  <c:v>43067.0</c:v>
                </c:pt>
                <c:pt idx="1063">
                  <c:v>43068.0</c:v>
                </c:pt>
                <c:pt idx="1064">
                  <c:v>43069.0</c:v>
                </c:pt>
                <c:pt idx="1065">
                  <c:v>43070.0</c:v>
                </c:pt>
                <c:pt idx="1066">
                  <c:v>43071.0</c:v>
                </c:pt>
                <c:pt idx="1067">
                  <c:v>43072.0</c:v>
                </c:pt>
                <c:pt idx="1068">
                  <c:v>43073.0</c:v>
                </c:pt>
                <c:pt idx="1069">
                  <c:v>43074.0</c:v>
                </c:pt>
                <c:pt idx="1070">
                  <c:v>43075.0</c:v>
                </c:pt>
                <c:pt idx="1071">
                  <c:v>43076.0</c:v>
                </c:pt>
                <c:pt idx="1072">
                  <c:v>43077.0</c:v>
                </c:pt>
                <c:pt idx="1073">
                  <c:v>43078.0</c:v>
                </c:pt>
                <c:pt idx="1074">
                  <c:v>43079.0</c:v>
                </c:pt>
                <c:pt idx="1075">
                  <c:v>43080.0</c:v>
                </c:pt>
                <c:pt idx="1076">
                  <c:v>43081.0</c:v>
                </c:pt>
                <c:pt idx="1077">
                  <c:v>43082.0</c:v>
                </c:pt>
                <c:pt idx="1078">
                  <c:v>43083.0</c:v>
                </c:pt>
                <c:pt idx="1079">
                  <c:v>43084.0</c:v>
                </c:pt>
                <c:pt idx="1080">
                  <c:v>43085.0</c:v>
                </c:pt>
                <c:pt idx="1081">
                  <c:v>43086.0</c:v>
                </c:pt>
                <c:pt idx="1082">
                  <c:v>43087.0</c:v>
                </c:pt>
                <c:pt idx="1083">
                  <c:v>43088.0</c:v>
                </c:pt>
                <c:pt idx="1084">
                  <c:v>43089.0</c:v>
                </c:pt>
                <c:pt idx="1085">
                  <c:v>43090.0</c:v>
                </c:pt>
                <c:pt idx="1086">
                  <c:v>43091.0</c:v>
                </c:pt>
                <c:pt idx="1087">
                  <c:v>43092.0</c:v>
                </c:pt>
                <c:pt idx="1088">
                  <c:v>43093.0</c:v>
                </c:pt>
                <c:pt idx="1089">
                  <c:v>43094.0</c:v>
                </c:pt>
                <c:pt idx="1090">
                  <c:v>43095.0</c:v>
                </c:pt>
                <c:pt idx="1091">
                  <c:v>43096.0</c:v>
                </c:pt>
                <c:pt idx="1092">
                  <c:v>43097.0</c:v>
                </c:pt>
                <c:pt idx="1093">
                  <c:v>43098.0</c:v>
                </c:pt>
                <c:pt idx="1094">
                  <c:v>43099.0</c:v>
                </c:pt>
                <c:pt idx="1095">
                  <c:v>43100.0</c:v>
                </c:pt>
              </c:numCache>
            </c:numRef>
          </c:cat>
          <c:val>
            <c:numRef>
              <c:f>'Electric Model Calcs'!$I$2:$I$1097</c:f>
              <c:numCache>
                <c:formatCode>General</c:formatCode>
                <c:ptCount val="109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  <c:pt idx="109">
                  <c:v>1.0</c:v>
                </c:pt>
                <c:pt idx="110">
                  <c:v>1.0</c:v>
                </c:pt>
                <c:pt idx="111">
                  <c:v>1.0</c:v>
                </c:pt>
                <c:pt idx="112">
                  <c:v>1.0</c:v>
                </c:pt>
                <c:pt idx="113">
                  <c:v>1.0</c:v>
                </c:pt>
                <c:pt idx="114">
                  <c:v>1.0</c:v>
                </c:pt>
                <c:pt idx="115">
                  <c:v>1.0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39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1.0</c:v>
                </c:pt>
                <c:pt idx="194">
                  <c:v>1.0</c:v>
                </c:pt>
                <c:pt idx="195">
                  <c:v>1.0</c:v>
                </c:pt>
                <c:pt idx="196">
                  <c:v>1.0</c:v>
                </c:pt>
                <c:pt idx="197">
                  <c:v>1.0</c:v>
                </c:pt>
                <c:pt idx="198">
                  <c:v>1.0</c:v>
                </c:pt>
                <c:pt idx="199">
                  <c:v>1.0</c:v>
                </c:pt>
                <c:pt idx="200">
                  <c:v>1.0</c:v>
                </c:pt>
                <c:pt idx="201">
                  <c:v>1.0</c:v>
                </c:pt>
                <c:pt idx="202">
                  <c:v>1.0</c:v>
                </c:pt>
                <c:pt idx="203">
                  <c:v>1.0</c:v>
                </c:pt>
                <c:pt idx="204">
                  <c:v>1.0</c:v>
                </c:pt>
                <c:pt idx="205">
                  <c:v>1.0</c:v>
                </c:pt>
                <c:pt idx="206">
                  <c:v>1.0</c:v>
                </c:pt>
                <c:pt idx="207">
                  <c:v>1.0</c:v>
                </c:pt>
                <c:pt idx="208">
                  <c:v>1.0</c:v>
                </c:pt>
                <c:pt idx="209">
                  <c:v>1.0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1.0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  <c:pt idx="329">
                  <c:v>1.0</c:v>
                </c:pt>
                <c:pt idx="330">
                  <c:v>1.0</c:v>
                </c:pt>
                <c:pt idx="331">
                  <c:v>1.0</c:v>
                </c:pt>
                <c:pt idx="332">
                  <c:v>1.0</c:v>
                </c:pt>
                <c:pt idx="333">
                  <c:v>1.0</c:v>
                </c:pt>
                <c:pt idx="334">
                  <c:v>1.0</c:v>
                </c:pt>
                <c:pt idx="335">
                  <c:v>1.0</c:v>
                </c:pt>
                <c:pt idx="336">
                  <c:v>1.0</c:v>
                </c:pt>
                <c:pt idx="337">
                  <c:v>1.0</c:v>
                </c:pt>
                <c:pt idx="338">
                  <c:v>1.0</c:v>
                </c:pt>
                <c:pt idx="339">
                  <c:v>1.0</c:v>
                </c:pt>
                <c:pt idx="340">
                  <c:v>1.0</c:v>
                </c:pt>
                <c:pt idx="341">
                  <c:v>1.0</c:v>
                </c:pt>
                <c:pt idx="342">
                  <c:v>1.0</c:v>
                </c:pt>
                <c:pt idx="343">
                  <c:v>1.0</c:v>
                </c:pt>
                <c:pt idx="344">
                  <c:v>1.0</c:v>
                </c:pt>
                <c:pt idx="345">
                  <c:v>1.0</c:v>
                </c:pt>
                <c:pt idx="346">
                  <c:v>1.0</c:v>
                </c:pt>
                <c:pt idx="347">
                  <c:v>1.0</c:v>
                </c:pt>
                <c:pt idx="348">
                  <c:v>1.0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1.0</c:v>
                </c:pt>
                <c:pt idx="356">
                  <c:v>1.0</c:v>
                </c:pt>
                <c:pt idx="357">
                  <c:v>1.0</c:v>
                </c:pt>
                <c:pt idx="358">
                  <c:v>1.0</c:v>
                </c:pt>
                <c:pt idx="359">
                  <c:v>1.0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80121656"/>
        <c:axId val="-2080125112"/>
      </c:barChart>
      <c:lineChart>
        <c:grouping val="standard"/>
        <c:varyColors val="0"/>
        <c:ser>
          <c:idx val="4"/>
          <c:order val="1"/>
          <c:tx>
            <c:strRef>
              <c:f>'Electric Model Calcs'!$E$1</c:f>
              <c:strCache>
                <c:ptCount val="1"/>
                <c:pt idx="0">
                  <c:v>Expected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'Electric Model Calcs'!$A$2:$A$1097</c:f>
              <c:numCache>
                <c:formatCode>m/d/yyyy</c:formatCode>
                <c:ptCount val="1096"/>
                <c:pt idx="0">
                  <c:v>42005.0</c:v>
                </c:pt>
                <c:pt idx="1">
                  <c:v>42006.0</c:v>
                </c:pt>
                <c:pt idx="2">
                  <c:v>42007.0</c:v>
                </c:pt>
                <c:pt idx="3">
                  <c:v>42008.0</c:v>
                </c:pt>
                <c:pt idx="4">
                  <c:v>42009.0</c:v>
                </c:pt>
                <c:pt idx="5">
                  <c:v>42010.0</c:v>
                </c:pt>
                <c:pt idx="6">
                  <c:v>42011.0</c:v>
                </c:pt>
                <c:pt idx="7">
                  <c:v>42012.0</c:v>
                </c:pt>
                <c:pt idx="8">
                  <c:v>42013.0</c:v>
                </c:pt>
                <c:pt idx="9">
                  <c:v>42014.0</c:v>
                </c:pt>
                <c:pt idx="10">
                  <c:v>42015.0</c:v>
                </c:pt>
                <c:pt idx="11">
                  <c:v>42016.0</c:v>
                </c:pt>
                <c:pt idx="12">
                  <c:v>42017.0</c:v>
                </c:pt>
                <c:pt idx="13">
                  <c:v>42018.0</c:v>
                </c:pt>
                <c:pt idx="14">
                  <c:v>42019.0</c:v>
                </c:pt>
                <c:pt idx="15">
                  <c:v>42020.0</c:v>
                </c:pt>
                <c:pt idx="16">
                  <c:v>42021.0</c:v>
                </c:pt>
                <c:pt idx="17">
                  <c:v>42022.0</c:v>
                </c:pt>
                <c:pt idx="18">
                  <c:v>42023.0</c:v>
                </c:pt>
                <c:pt idx="19">
                  <c:v>42024.0</c:v>
                </c:pt>
                <c:pt idx="20">
                  <c:v>42025.0</c:v>
                </c:pt>
                <c:pt idx="21">
                  <c:v>42026.0</c:v>
                </c:pt>
                <c:pt idx="22">
                  <c:v>42027.0</c:v>
                </c:pt>
                <c:pt idx="23">
                  <c:v>42028.0</c:v>
                </c:pt>
                <c:pt idx="24">
                  <c:v>42029.0</c:v>
                </c:pt>
                <c:pt idx="25">
                  <c:v>42030.0</c:v>
                </c:pt>
                <c:pt idx="26">
                  <c:v>42031.0</c:v>
                </c:pt>
                <c:pt idx="27">
                  <c:v>42032.0</c:v>
                </c:pt>
                <c:pt idx="28">
                  <c:v>42033.0</c:v>
                </c:pt>
                <c:pt idx="29">
                  <c:v>42034.0</c:v>
                </c:pt>
                <c:pt idx="30">
                  <c:v>42035.0</c:v>
                </c:pt>
                <c:pt idx="31">
                  <c:v>42036.0</c:v>
                </c:pt>
                <c:pt idx="32">
                  <c:v>42037.0</c:v>
                </c:pt>
                <c:pt idx="33">
                  <c:v>42038.0</c:v>
                </c:pt>
                <c:pt idx="34">
                  <c:v>42039.0</c:v>
                </c:pt>
                <c:pt idx="35">
                  <c:v>42040.0</c:v>
                </c:pt>
                <c:pt idx="36">
                  <c:v>42041.0</c:v>
                </c:pt>
                <c:pt idx="37">
                  <c:v>42042.0</c:v>
                </c:pt>
                <c:pt idx="38">
                  <c:v>42043.0</c:v>
                </c:pt>
                <c:pt idx="39">
                  <c:v>42044.0</c:v>
                </c:pt>
                <c:pt idx="40">
                  <c:v>42045.0</c:v>
                </c:pt>
                <c:pt idx="41">
                  <c:v>42046.0</c:v>
                </c:pt>
                <c:pt idx="42">
                  <c:v>42047.0</c:v>
                </c:pt>
                <c:pt idx="43">
                  <c:v>42048.0</c:v>
                </c:pt>
                <c:pt idx="44">
                  <c:v>42049.0</c:v>
                </c:pt>
                <c:pt idx="45">
                  <c:v>42050.0</c:v>
                </c:pt>
                <c:pt idx="46">
                  <c:v>42051.0</c:v>
                </c:pt>
                <c:pt idx="47">
                  <c:v>42052.0</c:v>
                </c:pt>
                <c:pt idx="48">
                  <c:v>42053.0</c:v>
                </c:pt>
                <c:pt idx="49">
                  <c:v>42054.0</c:v>
                </c:pt>
                <c:pt idx="50">
                  <c:v>42055.0</c:v>
                </c:pt>
                <c:pt idx="51">
                  <c:v>42056.0</c:v>
                </c:pt>
                <c:pt idx="52">
                  <c:v>42057.0</c:v>
                </c:pt>
                <c:pt idx="53">
                  <c:v>42058.0</c:v>
                </c:pt>
                <c:pt idx="54">
                  <c:v>42059.0</c:v>
                </c:pt>
                <c:pt idx="55">
                  <c:v>42060.0</c:v>
                </c:pt>
                <c:pt idx="56">
                  <c:v>42061.0</c:v>
                </c:pt>
                <c:pt idx="57">
                  <c:v>42062.0</c:v>
                </c:pt>
                <c:pt idx="58">
                  <c:v>42063.0</c:v>
                </c:pt>
                <c:pt idx="59">
                  <c:v>42064.0</c:v>
                </c:pt>
                <c:pt idx="60">
                  <c:v>42065.0</c:v>
                </c:pt>
                <c:pt idx="61">
                  <c:v>42066.0</c:v>
                </c:pt>
                <c:pt idx="62">
                  <c:v>42067.0</c:v>
                </c:pt>
                <c:pt idx="63">
                  <c:v>42068.0</c:v>
                </c:pt>
                <c:pt idx="64">
                  <c:v>42069.0</c:v>
                </c:pt>
                <c:pt idx="65">
                  <c:v>42070.0</c:v>
                </c:pt>
                <c:pt idx="66">
                  <c:v>42071.0</c:v>
                </c:pt>
                <c:pt idx="67">
                  <c:v>42072.0</c:v>
                </c:pt>
                <c:pt idx="68">
                  <c:v>42073.0</c:v>
                </c:pt>
                <c:pt idx="69">
                  <c:v>42074.0</c:v>
                </c:pt>
                <c:pt idx="70">
                  <c:v>42075.0</c:v>
                </c:pt>
                <c:pt idx="71">
                  <c:v>42076.0</c:v>
                </c:pt>
                <c:pt idx="72">
                  <c:v>42077.0</c:v>
                </c:pt>
                <c:pt idx="73">
                  <c:v>42078.0</c:v>
                </c:pt>
                <c:pt idx="74">
                  <c:v>42079.0</c:v>
                </c:pt>
                <c:pt idx="75">
                  <c:v>42080.0</c:v>
                </c:pt>
                <c:pt idx="76">
                  <c:v>42081.0</c:v>
                </c:pt>
                <c:pt idx="77">
                  <c:v>42082.0</c:v>
                </c:pt>
                <c:pt idx="78">
                  <c:v>42083.0</c:v>
                </c:pt>
                <c:pt idx="79">
                  <c:v>42084.0</c:v>
                </c:pt>
                <c:pt idx="80">
                  <c:v>42085.0</c:v>
                </c:pt>
                <c:pt idx="81">
                  <c:v>42086.0</c:v>
                </c:pt>
                <c:pt idx="82">
                  <c:v>42087.0</c:v>
                </c:pt>
                <c:pt idx="83">
                  <c:v>42088.0</c:v>
                </c:pt>
                <c:pt idx="84">
                  <c:v>42089.0</c:v>
                </c:pt>
                <c:pt idx="85">
                  <c:v>42090.0</c:v>
                </c:pt>
                <c:pt idx="86">
                  <c:v>42091.0</c:v>
                </c:pt>
                <c:pt idx="87">
                  <c:v>42092.0</c:v>
                </c:pt>
                <c:pt idx="88">
                  <c:v>42093.0</c:v>
                </c:pt>
                <c:pt idx="89">
                  <c:v>42094.0</c:v>
                </c:pt>
                <c:pt idx="90">
                  <c:v>42095.0</c:v>
                </c:pt>
                <c:pt idx="91">
                  <c:v>42096.0</c:v>
                </c:pt>
                <c:pt idx="92">
                  <c:v>42097.0</c:v>
                </c:pt>
                <c:pt idx="93">
                  <c:v>42098.0</c:v>
                </c:pt>
                <c:pt idx="94">
                  <c:v>42099.0</c:v>
                </c:pt>
                <c:pt idx="95">
                  <c:v>42100.0</c:v>
                </c:pt>
                <c:pt idx="96">
                  <c:v>42101.0</c:v>
                </c:pt>
                <c:pt idx="97">
                  <c:v>42102.0</c:v>
                </c:pt>
                <c:pt idx="98">
                  <c:v>42103.0</c:v>
                </c:pt>
                <c:pt idx="99">
                  <c:v>42104.0</c:v>
                </c:pt>
                <c:pt idx="100">
                  <c:v>42105.0</c:v>
                </c:pt>
                <c:pt idx="101">
                  <c:v>42106.0</c:v>
                </c:pt>
                <c:pt idx="102">
                  <c:v>42107.0</c:v>
                </c:pt>
                <c:pt idx="103">
                  <c:v>42108.0</c:v>
                </c:pt>
                <c:pt idx="104">
                  <c:v>42109.0</c:v>
                </c:pt>
                <c:pt idx="105">
                  <c:v>42110.0</c:v>
                </c:pt>
                <c:pt idx="106">
                  <c:v>42111.0</c:v>
                </c:pt>
                <c:pt idx="107">
                  <c:v>42112.0</c:v>
                </c:pt>
                <c:pt idx="108">
                  <c:v>42113.0</c:v>
                </c:pt>
                <c:pt idx="109">
                  <c:v>42114.0</c:v>
                </c:pt>
                <c:pt idx="110">
                  <c:v>42115.0</c:v>
                </c:pt>
                <c:pt idx="111">
                  <c:v>42116.0</c:v>
                </c:pt>
                <c:pt idx="112">
                  <c:v>42117.0</c:v>
                </c:pt>
                <c:pt idx="113">
                  <c:v>42118.0</c:v>
                </c:pt>
                <c:pt idx="114">
                  <c:v>42119.0</c:v>
                </c:pt>
                <c:pt idx="115">
                  <c:v>42120.0</c:v>
                </c:pt>
                <c:pt idx="116">
                  <c:v>42121.0</c:v>
                </c:pt>
                <c:pt idx="117">
                  <c:v>42122.0</c:v>
                </c:pt>
                <c:pt idx="118">
                  <c:v>42123.0</c:v>
                </c:pt>
                <c:pt idx="119">
                  <c:v>42124.0</c:v>
                </c:pt>
                <c:pt idx="120">
                  <c:v>42125.0</c:v>
                </c:pt>
                <c:pt idx="121">
                  <c:v>42126.0</c:v>
                </c:pt>
                <c:pt idx="122">
                  <c:v>42127.0</c:v>
                </c:pt>
                <c:pt idx="123">
                  <c:v>42128.0</c:v>
                </c:pt>
                <c:pt idx="124">
                  <c:v>42129.0</c:v>
                </c:pt>
                <c:pt idx="125">
                  <c:v>42130.0</c:v>
                </c:pt>
                <c:pt idx="126">
                  <c:v>42131.0</c:v>
                </c:pt>
                <c:pt idx="127">
                  <c:v>42132.0</c:v>
                </c:pt>
                <c:pt idx="128">
                  <c:v>42133.0</c:v>
                </c:pt>
                <c:pt idx="129">
                  <c:v>42134.0</c:v>
                </c:pt>
                <c:pt idx="130">
                  <c:v>42135.0</c:v>
                </c:pt>
                <c:pt idx="131">
                  <c:v>42136.0</c:v>
                </c:pt>
                <c:pt idx="132">
                  <c:v>42137.0</c:v>
                </c:pt>
                <c:pt idx="133">
                  <c:v>42138.0</c:v>
                </c:pt>
                <c:pt idx="134">
                  <c:v>42139.0</c:v>
                </c:pt>
                <c:pt idx="135">
                  <c:v>42140.0</c:v>
                </c:pt>
                <c:pt idx="136">
                  <c:v>42141.0</c:v>
                </c:pt>
                <c:pt idx="137">
                  <c:v>42142.0</c:v>
                </c:pt>
                <c:pt idx="138">
                  <c:v>42143.0</c:v>
                </c:pt>
                <c:pt idx="139">
                  <c:v>42144.0</c:v>
                </c:pt>
                <c:pt idx="140">
                  <c:v>42145.0</c:v>
                </c:pt>
                <c:pt idx="141">
                  <c:v>42146.0</c:v>
                </c:pt>
                <c:pt idx="142">
                  <c:v>42147.0</c:v>
                </c:pt>
                <c:pt idx="143">
                  <c:v>42148.0</c:v>
                </c:pt>
                <c:pt idx="144">
                  <c:v>42149.0</c:v>
                </c:pt>
                <c:pt idx="145">
                  <c:v>42150.0</c:v>
                </c:pt>
                <c:pt idx="146">
                  <c:v>42151.0</c:v>
                </c:pt>
                <c:pt idx="147">
                  <c:v>42152.0</c:v>
                </c:pt>
                <c:pt idx="148">
                  <c:v>42153.0</c:v>
                </c:pt>
                <c:pt idx="149">
                  <c:v>42154.0</c:v>
                </c:pt>
                <c:pt idx="150">
                  <c:v>42155.0</c:v>
                </c:pt>
                <c:pt idx="151">
                  <c:v>42156.0</c:v>
                </c:pt>
                <c:pt idx="152">
                  <c:v>42157.0</c:v>
                </c:pt>
                <c:pt idx="153">
                  <c:v>42158.0</c:v>
                </c:pt>
                <c:pt idx="154">
                  <c:v>42159.0</c:v>
                </c:pt>
                <c:pt idx="155">
                  <c:v>42160.0</c:v>
                </c:pt>
                <c:pt idx="156">
                  <c:v>42161.0</c:v>
                </c:pt>
                <c:pt idx="157">
                  <c:v>42162.0</c:v>
                </c:pt>
                <c:pt idx="158">
                  <c:v>42163.0</c:v>
                </c:pt>
                <c:pt idx="159">
                  <c:v>42164.0</c:v>
                </c:pt>
                <c:pt idx="160">
                  <c:v>42165.0</c:v>
                </c:pt>
                <c:pt idx="161">
                  <c:v>42166.0</c:v>
                </c:pt>
                <c:pt idx="162">
                  <c:v>42167.0</c:v>
                </c:pt>
                <c:pt idx="163">
                  <c:v>42168.0</c:v>
                </c:pt>
                <c:pt idx="164">
                  <c:v>42169.0</c:v>
                </c:pt>
                <c:pt idx="165">
                  <c:v>42170.0</c:v>
                </c:pt>
                <c:pt idx="166">
                  <c:v>42171.0</c:v>
                </c:pt>
                <c:pt idx="167">
                  <c:v>42172.0</c:v>
                </c:pt>
                <c:pt idx="168">
                  <c:v>42173.0</c:v>
                </c:pt>
                <c:pt idx="169">
                  <c:v>42174.0</c:v>
                </c:pt>
                <c:pt idx="170">
                  <c:v>42175.0</c:v>
                </c:pt>
                <c:pt idx="171">
                  <c:v>42176.0</c:v>
                </c:pt>
                <c:pt idx="172">
                  <c:v>42177.0</c:v>
                </c:pt>
                <c:pt idx="173">
                  <c:v>42178.0</c:v>
                </c:pt>
                <c:pt idx="174">
                  <c:v>42179.0</c:v>
                </c:pt>
                <c:pt idx="175">
                  <c:v>42180.0</c:v>
                </c:pt>
                <c:pt idx="176">
                  <c:v>42181.0</c:v>
                </c:pt>
                <c:pt idx="177">
                  <c:v>42182.0</c:v>
                </c:pt>
                <c:pt idx="178">
                  <c:v>42183.0</c:v>
                </c:pt>
                <c:pt idx="179">
                  <c:v>42184.0</c:v>
                </c:pt>
                <c:pt idx="180">
                  <c:v>42185.0</c:v>
                </c:pt>
                <c:pt idx="181">
                  <c:v>42186.0</c:v>
                </c:pt>
                <c:pt idx="182">
                  <c:v>42187.0</c:v>
                </c:pt>
                <c:pt idx="183">
                  <c:v>42188.0</c:v>
                </c:pt>
                <c:pt idx="184">
                  <c:v>42189.0</c:v>
                </c:pt>
                <c:pt idx="185">
                  <c:v>42190.0</c:v>
                </c:pt>
                <c:pt idx="186">
                  <c:v>42191.0</c:v>
                </c:pt>
                <c:pt idx="187">
                  <c:v>42192.0</c:v>
                </c:pt>
                <c:pt idx="188">
                  <c:v>42193.0</c:v>
                </c:pt>
                <c:pt idx="189">
                  <c:v>42194.0</c:v>
                </c:pt>
                <c:pt idx="190">
                  <c:v>42195.0</c:v>
                </c:pt>
                <c:pt idx="191">
                  <c:v>42196.0</c:v>
                </c:pt>
                <c:pt idx="192">
                  <c:v>42197.0</c:v>
                </c:pt>
                <c:pt idx="193">
                  <c:v>42198.0</c:v>
                </c:pt>
                <c:pt idx="194">
                  <c:v>42199.0</c:v>
                </c:pt>
                <c:pt idx="195">
                  <c:v>42200.0</c:v>
                </c:pt>
                <c:pt idx="196">
                  <c:v>42201.0</c:v>
                </c:pt>
                <c:pt idx="197">
                  <c:v>42202.0</c:v>
                </c:pt>
                <c:pt idx="198">
                  <c:v>42203.0</c:v>
                </c:pt>
                <c:pt idx="199">
                  <c:v>42204.0</c:v>
                </c:pt>
                <c:pt idx="200">
                  <c:v>42205.0</c:v>
                </c:pt>
                <c:pt idx="201">
                  <c:v>42206.0</c:v>
                </c:pt>
                <c:pt idx="202">
                  <c:v>42207.0</c:v>
                </c:pt>
                <c:pt idx="203">
                  <c:v>42208.0</c:v>
                </c:pt>
                <c:pt idx="204">
                  <c:v>42209.0</c:v>
                </c:pt>
                <c:pt idx="205">
                  <c:v>42210.0</c:v>
                </c:pt>
                <c:pt idx="206">
                  <c:v>42211.0</c:v>
                </c:pt>
                <c:pt idx="207">
                  <c:v>42212.0</c:v>
                </c:pt>
                <c:pt idx="208">
                  <c:v>42213.0</c:v>
                </c:pt>
                <c:pt idx="209">
                  <c:v>42214.0</c:v>
                </c:pt>
                <c:pt idx="210">
                  <c:v>42215.0</c:v>
                </c:pt>
                <c:pt idx="211">
                  <c:v>42216.0</c:v>
                </c:pt>
                <c:pt idx="212">
                  <c:v>42217.0</c:v>
                </c:pt>
                <c:pt idx="213">
                  <c:v>42218.0</c:v>
                </c:pt>
                <c:pt idx="214">
                  <c:v>42219.0</c:v>
                </c:pt>
                <c:pt idx="215">
                  <c:v>42220.0</c:v>
                </c:pt>
                <c:pt idx="216">
                  <c:v>42221.0</c:v>
                </c:pt>
                <c:pt idx="217">
                  <c:v>42222.0</c:v>
                </c:pt>
                <c:pt idx="218">
                  <c:v>42223.0</c:v>
                </c:pt>
                <c:pt idx="219">
                  <c:v>42224.0</c:v>
                </c:pt>
                <c:pt idx="220">
                  <c:v>42225.0</c:v>
                </c:pt>
                <c:pt idx="221">
                  <c:v>42226.0</c:v>
                </c:pt>
                <c:pt idx="222">
                  <c:v>42227.0</c:v>
                </c:pt>
                <c:pt idx="223">
                  <c:v>42228.0</c:v>
                </c:pt>
                <c:pt idx="224">
                  <c:v>42229.0</c:v>
                </c:pt>
                <c:pt idx="225">
                  <c:v>42230.0</c:v>
                </c:pt>
                <c:pt idx="226">
                  <c:v>42231.0</c:v>
                </c:pt>
                <c:pt idx="227">
                  <c:v>42232.0</c:v>
                </c:pt>
                <c:pt idx="228">
                  <c:v>42233.0</c:v>
                </c:pt>
                <c:pt idx="229">
                  <c:v>42234.0</c:v>
                </c:pt>
                <c:pt idx="230">
                  <c:v>42235.0</c:v>
                </c:pt>
                <c:pt idx="231">
                  <c:v>42236.0</c:v>
                </c:pt>
                <c:pt idx="232">
                  <c:v>42237.0</c:v>
                </c:pt>
                <c:pt idx="233">
                  <c:v>42238.0</c:v>
                </c:pt>
                <c:pt idx="234">
                  <c:v>42239.0</c:v>
                </c:pt>
                <c:pt idx="235">
                  <c:v>42240.0</c:v>
                </c:pt>
                <c:pt idx="236">
                  <c:v>42241.0</c:v>
                </c:pt>
                <c:pt idx="237">
                  <c:v>42242.0</c:v>
                </c:pt>
                <c:pt idx="238">
                  <c:v>42243.0</c:v>
                </c:pt>
                <c:pt idx="239">
                  <c:v>42244.0</c:v>
                </c:pt>
                <c:pt idx="240">
                  <c:v>42245.0</c:v>
                </c:pt>
                <c:pt idx="241">
                  <c:v>42246.0</c:v>
                </c:pt>
                <c:pt idx="242">
                  <c:v>42247.0</c:v>
                </c:pt>
                <c:pt idx="243">
                  <c:v>42248.0</c:v>
                </c:pt>
                <c:pt idx="244">
                  <c:v>42249.0</c:v>
                </c:pt>
                <c:pt idx="245">
                  <c:v>42250.0</c:v>
                </c:pt>
                <c:pt idx="246">
                  <c:v>42251.0</c:v>
                </c:pt>
                <c:pt idx="247">
                  <c:v>42252.0</c:v>
                </c:pt>
                <c:pt idx="248">
                  <c:v>42253.0</c:v>
                </c:pt>
                <c:pt idx="249">
                  <c:v>42254.0</c:v>
                </c:pt>
                <c:pt idx="250">
                  <c:v>42255.0</c:v>
                </c:pt>
                <c:pt idx="251">
                  <c:v>42256.0</c:v>
                </c:pt>
                <c:pt idx="252">
                  <c:v>42257.0</c:v>
                </c:pt>
                <c:pt idx="253">
                  <c:v>42258.0</c:v>
                </c:pt>
                <c:pt idx="254">
                  <c:v>42259.0</c:v>
                </c:pt>
                <c:pt idx="255">
                  <c:v>42260.0</c:v>
                </c:pt>
                <c:pt idx="256">
                  <c:v>42261.0</c:v>
                </c:pt>
                <c:pt idx="257">
                  <c:v>42262.0</c:v>
                </c:pt>
                <c:pt idx="258">
                  <c:v>42263.0</c:v>
                </c:pt>
                <c:pt idx="259">
                  <c:v>42264.0</c:v>
                </c:pt>
                <c:pt idx="260">
                  <c:v>42265.0</c:v>
                </c:pt>
                <c:pt idx="261">
                  <c:v>42266.0</c:v>
                </c:pt>
                <c:pt idx="262">
                  <c:v>42267.0</c:v>
                </c:pt>
                <c:pt idx="263">
                  <c:v>42268.0</c:v>
                </c:pt>
                <c:pt idx="264">
                  <c:v>42269.0</c:v>
                </c:pt>
                <c:pt idx="265">
                  <c:v>42270.0</c:v>
                </c:pt>
                <c:pt idx="266">
                  <c:v>42271.0</c:v>
                </c:pt>
                <c:pt idx="267">
                  <c:v>42272.0</c:v>
                </c:pt>
                <c:pt idx="268">
                  <c:v>42273.0</c:v>
                </c:pt>
                <c:pt idx="269">
                  <c:v>42274.0</c:v>
                </c:pt>
                <c:pt idx="270">
                  <c:v>42275.0</c:v>
                </c:pt>
                <c:pt idx="271">
                  <c:v>42276.0</c:v>
                </c:pt>
                <c:pt idx="272">
                  <c:v>42277.0</c:v>
                </c:pt>
                <c:pt idx="273">
                  <c:v>42278.0</c:v>
                </c:pt>
                <c:pt idx="274">
                  <c:v>42279.0</c:v>
                </c:pt>
                <c:pt idx="275">
                  <c:v>42280.0</c:v>
                </c:pt>
                <c:pt idx="276">
                  <c:v>42281.0</c:v>
                </c:pt>
                <c:pt idx="277">
                  <c:v>42282.0</c:v>
                </c:pt>
                <c:pt idx="278">
                  <c:v>42283.0</c:v>
                </c:pt>
                <c:pt idx="279">
                  <c:v>42284.0</c:v>
                </c:pt>
                <c:pt idx="280">
                  <c:v>42285.0</c:v>
                </c:pt>
                <c:pt idx="281">
                  <c:v>42286.0</c:v>
                </c:pt>
                <c:pt idx="282">
                  <c:v>42287.0</c:v>
                </c:pt>
                <c:pt idx="283">
                  <c:v>42288.0</c:v>
                </c:pt>
                <c:pt idx="284">
                  <c:v>42289.0</c:v>
                </c:pt>
                <c:pt idx="285">
                  <c:v>42290.0</c:v>
                </c:pt>
                <c:pt idx="286">
                  <c:v>42291.0</c:v>
                </c:pt>
                <c:pt idx="287">
                  <c:v>42292.0</c:v>
                </c:pt>
                <c:pt idx="288">
                  <c:v>42293.0</c:v>
                </c:pt>
                <c:pt idx="289">
                  <c:v>42294.0</c:v>
                </c:pt>
                <c:pt idx="290">
                  <c:v>42295.0</c:v>
                </c:pt>
                <c:pt idx="291">
                  <c:v>42296.0</c:v>
                </c:pt>
                <c:pt idx="292">
                  <c:v>42297.0</c:v>
                </c:pt>
                <c:pt idx="293">
                  <c:v>42298.0</c:v>
                </c:pt>
                <c:pt idx="294">
                  <c:v>42299.0</c:v>
                </c:pt>
                <c:pt idx="295">
                  <c:v>42300.0</c:v>
                </c:pt>
                <c:pt idx="296">
                  <c:v>42301.0</c:v>
                </c:pt>
                <c:pt idx="297">
                  <c:v>42302.0</c:v>
                </c:pt>
                <c:pt idx="298">
                  <c:v>42303.0</c:v>
                </c:pt>
                <c:pt idx="299">
                  <c:v>42304.0</c:v>
                </c:pt>
                <c:pt idx="300">
                  <c:v>42305.0</c:v>
                </c:pt>
                <c:pt idx="301">
                  <c:v>42306.0</c:v>
                </c:pt>
                <c:pt idx="302">
                  <c:v>42307.0</c:v>
                </c:pt>
                <c:pt idx="303">
                  <c:v>42308.0</c:v>
                </c:pt>
                <c:pt idx="304">
                  <c:v>42309.0</c:v>
                </c:pt>
                <c:pt idx="305">
                  <c:v>42310.0</c:v>
                </c:pt>
                <c:pt idx="306">
                  <c:v>42311.0</c:v>
                </c:pt>
                <c:pt idx="307">
                  <c:v>42312.0</c:v>
                </c:pt>
                <c:pt idx="308">
                  <c:v>42313.0</c:v>
                </c:pt>
                <c:pt idx="309">
                  <c:v>42314.0</c:v>
                </c:pt>
                <c:pt idx="310">
                  <c:v>42315.0</c:v>
                </c:pt>
                <c:pt idx="311">
                  <c:v>42316.0</c:v>
                </c:pt>
                <c:pt idx="312">
                  <c:v>42317.0</c:v>
                </c:pt>
                <c:pt idx="313">
                  <c:v>42318.0</c:v>
                </c:pt>
                <c:pt idx="314">
                  <c:v>42319.0</c:v>
                </c:pt>
                <c:pt idx="315">
                  <c:v>42320.0</c:v>
                </c:pt>
                <c:pt idx="316">
                  <c:v>42321.0</c:v>
                </c:pt>
                <c:pt idx="317">
                  <c:v>42322.0</c:v>
                </c:pt>
                <c:pt idx="318">
                  <c:v>42323.0</c:v>
                </c:pt>
                <c:pt idx="319">
                  <c:v>42324.0</c:v>
                </c:pt>
                <c:pt idx="320">
                  <c:v>42325.0</c:v>
                </c:pt>
                <c:pt idx="321">
                  <c:v>42326.0</c:v>
                </c:pt>
                <c:pt idx="322">
                  <c:v>42327.0</c:v>
                </c:pt>
                <c:pt idx="323">
                  <c:v>42328.0</c:v>
                </c:pt>
                <c:pt idx="324">
                  <c:v>42329.0</c:v>
                </c:pt>
                <c:pt idx="325">
                  <c:v>42330.0</c:v>
                </c:pt>
                <c:pt idx="326">
                  <c:v>42331.0</c:v>
                </c:pt>
                <c:pt idx="327">
                  <c:v>42332.0</c:v>
                </c:pt>
                <c:pt idx="328">
                  <c:v>42333.0</c:v>
                </c:pt>
                <c:pt idx="329">
                  <c:v>42334.0</c:v>
                </c:pt>
                <c:pt idx="330">
                  <c:v>42335.0</c:v>
                </c:pt>
                <c:pt idx="331">
                  <c:v>42336.0</c:v>
                </c:pt>
                <c:pt idx="332">
                  <c:v>42337.0</c:v>
                </c:pt>
                <c:pt idx="333">
                  <c:v>42338.0</c:v>
                </c:pt>
                <c:pt idx="334">
                  <c:v>42339.0</c:v>
                </c:pt>
                <c:pt idx="335">
                  <c:v>42340.0</c:v>
                </c:pt>
                <c:pt idx="336">
                  <c:v>42341.0</c:v>
                </c:pt>
                <c:pt idx="337">
                  <c:v>42342.0</c:v>
                </c:pt>
                <c:pt idx="338">
                  <c:v>42343.0</c:v>
                </c:pt>
                <c:pt idx="339">
                  <c:v>42344.0</c:v>
                </c:pt>
                <c:pt idx="340">
                  <c:v>42345.0</c:v>
                </c:pt>
                <c:pt idx="341">
                  <c:v>42346.0</c:v>
                </c:pt>
                <c:pt idx="342">
                  <c:v>42347.0</c:v>
                </c:pt>
                <c:pt idx="343">
                  <c:v>42348.0</c:v>
                </c:pt>
                <c:pt idx="344">
                  <c:v>42349.0</c:v>
                </c:pt>
                <c:pt idx="345">
                  <c:v>42350.0</c:v>
                </c:pt>
                <c:pt idx="346">
                  <c:v>42351.0</c:v>
                </c:pt>
                <c:pt idx="347">
                  <c:v>42352.0</c:v>
                </c:pt>
                <c:pt idx="348">
                  <c:v>42353.0</c:v>
                </c:pt>
                <c:pt idx="349">
                  <c:v>42354.0</c:v>
                </c:pt>
                <c:pt idx="350">
                  <c:v>42355.0</c:v>
                </c:pt>
                <c:pt idx="351">
                  <c:v>42356.0</c:v>
                </c:pt>
                <c:pt idx="352">
                  <c:v>42357.0</c:v>
                </c:pt>
                <c:pt idx="353">
                  <c:v>42358.0</c:v>
                </c:pt>
                <c:pt idx="354">
                  <c:v>42359.0</c:v>
                </c:pt>
                <c:pt idx="355">
                  <c:v>42360.0</c:v>
                </c:pt>
                <c:pt idx="356">
                  <c:v>42361.0</c:v>
                </c:pt>
                <c:pt idx="357">
                  <c:v>42362.0</c:v>
                </c:pt>
                <c:pt idx="358">
                  <c:v>42363.0</c:v>
                </c:pt>
                <c:pt idx="359">
                  <c:v>42364.0</c:v>
                </c:pt>
                <c:pt idx="360">
                  <c:v>42365.0</c:v>
                </c:pt>
                <c:pt idx="361">
                  <c:v>42366.0</c:v>
                </c:pt>
                <c:pt idx="362">
                  <c:v>42367.0</c:v>
                </c:pt>
                <c:pt idx="363">
                  <c:v>42368.0</c:v>
                </c:pt>
                <c:pt idx="364">
                  <c:v>42369.0</c:v>
                </c:pt>
                <c:pt idx="365">
                  <c:v>42370.0</c:v>
                </c:pt>
                <c:pt idx="366">
                  <c:v>42371.0</c:v>
                </c:pt>
                <c:pt idx="367">
                  <c:v>42372.0</c:v>
                </c:pt>
                <c:pt idx="368">
                  <c:v>42373.0</c:v>
                </c:pt>
                <c:pt idx="369">
                  <c:v>42374.0</c:v>
                </c:pt>
                <c:pt idx="370">
                  <c:v>42375.0</c:v>
                </c:pt>
                <c:pt idx="371">
                  <c:v>42376.0</c:v>
                </c:pt>
                <c:pt idx="372">
                  <c:v>42377.0</c:v>
                </c:pt>
                <c:pt idx="373">
                  <c:v>42378.0</c:v>
                </c:pt>
                <c:pt idx="374">
                  <c:v>42379.0</c:v>
                </c:pt>
                <c:pt idx="375">
                  <c:v>42380.0</c:v>
                </c:pt>
                <c:pt idx="376">
                  <c:v>42381.0</c:v>
                </c:pt>
                <c:pt idx="377">
                  <c:v>42382.0</c:v>
                </c:pt>
                <c:pt idx="378">
                  <c:v>42383.0</c:v>
                </c:pt>
                <c:pt idx="379">
                  <c:v>42384.0</c:v>
                </c:pt>
                <c:pt idx="380">
                  <c:v>42385.0</c:v>
                </c:pt>
                <c:pt idx="381">
                  <c:v>42386.0</c:v>
                </c:pt>
                <c:pt idx="382">
                  <c:v>42387.0</c:v>
                </c:pt>
                <c:pt idx="383">
                  <c:v>42388.0</c:v>
                </c:pt>
                <c:pt idx="384">
                  <c:v>42389.0</c:v>
                </c:pt>
                <c:pt idx="385">
                  <c:v>42390.0</c:v>
                </c:pt>
                <c:pt idx="386">
                  <c:v>42391.0</c:v>
                </c:pt>
                <c:pt idx="387">
                  <c:v>42392.0</c:v>
                </c:pt>
                <c:pt idx="388">
                  <c:v>42393.0</c:v>
                </c:pt>
                <c:pt idx="389">
                  <c:v>42394.0</c:v>
                </c:pt>
                <c:pt idx="390">
                  <c:v>42395.0</c:v>
                </c:pt>
                <c:pt idx="391">
                  <c:v>42396.0</c:v>
                </c:pt>
                <c:pt idx="392">
                  <c:v>42397.0</c:v>
                </c:pt>
                <c:pt idx="393">
                  <c:v>42398.0</c:v>
                </c:pt>
                <c:pt idx="394">
                  <c:v>42399.0</c:v>
                </c:pt>
                <c:pt idx="395">
                  <c:v>42400.0</c:v>
                </c:pt>
                <c:pt idx="396">
                  <c:v>42401.0</c:v>
                </c:pt>
                <c:pt idx="397">
                  <c:v>42402.0</c:v>
                </c:pt>
                <c:pt idx="398">
                  <c:v>42403.0</c:v>
                </c:pt>
                <c:pt idx="399">
                  <c:v>42404.0</c:v>
                </c:pt>
                <c:pt idx="400">
                  <c:v>42405.0</c:v>
                </c:pt>
                <c:pt idx="401">
                  <c:v>42406.0</c:v>
                </c:pt>
                <c:pt idx="402">
                  <c:v>42407.0</c:v>
                </c:pt>
                <c:pt idx="403">
                  <c:v>42408.0</c:v>
                </c:pt>
                <c:pt idx="404">
                  <c:v>42409.0</c:v>
                </c:pt>
                <c:pt idx="405">
                  <c:v>42410.0</c:v>
                </c:pt>
                <c:pt idx="406">
                  <c:v>42411.0</c:v>
                </c:pt>
                <c:pt idx="407">
                  <c:v>42412.0</c:v>
                </c:pt>
                <c:pt idx="408">
                  <c:v>42413.0</c:v>
                </c:pt>
                <c:pt idx="409">
                  <c:v>42414.0</c:v>
                </c:pt>
                <c:pt idx="410">
                  <c:v>42415.0</c:v>
                </c:pt>
                <c:pt idx="411">
                  <c:v>42416.0</c:v>
                </c:pt>
                <c:pt idx="412">
                  <c:v>42417.0</c:v>
                </c:pt>
                <c:pt idx="413">
                  <c:v>42418.0</c:v>
                </c:pt>
                <c:pt idx="414">
                  <c:v>42419.0</c:v>
                </c:pt>
                <c:pt idx="415">
                  <c:v>42420.0</c:v>
                </c:pt>
                <c:pt idx="416">
                  <c:v>42421.0</c:v>
                </c:pt>
                <c:pt idx="417">
                  <c:v>42422.0</c:v>
                </c:pt>
                <c:pt idx="418">
                  <c:v>42423.0</c:v>
                </c:pt>
                <c:pt idx="419">
                  <c:v>42424.0</c:v>
                </c:pt>
                <c:pt idx="420">
                  <c:v>42425.0</c:v>
                </c:pt>
                <c:pt idx="421">
                  <c:v>42426.0</c:v>
                </c:pt>
                <c:pt idx="422">
                  <c:v>42427.0</c:v>
                </c:pt>
                <c:pt idx="423">
                  <c:v>42428.0</c:v>
                </c:pt>
                <c:pt idx="424">
                  <c:v>42429.0</c:v>
                </c:pt>
                <c:pt idx="425">
                  <c:v>42430.0</c:v>
                </c:pt>
                <c:pt idx="426">
                  <c:v>42431.0</c:v>
                </c:pt>
                <c:pt idx="427">
                  <c:v>42432.0</c:v>
                </c:pt>
                <c:pt idx="428">
                  <c:v>42433.0</c:v>
                </c:pt>
                <c:pt idx="429">
                  <c:v>42434.0</c:v>
                </c:pt>
                <c:pt idx="430">
                  <c:v>42435.0</c:v>
                </c:pt>
                <c:pt idx="431">
                  <c:v>42436.0</c:v>
                </c:pt>
                <c:pt idx="432">
                  <c:v>42437.0</c:v>
                </c:pt>
                <c:pt idx="433">
                  <c:v>42438.0</c:v>
                </c:pt>
                <c:pt idx="434">
                  <c:v>42439.0</c:v>
                </c:pt>
                <c:pt idx="435">
                  <c:v>42440.0</c:v>
                </c:pt>
                <c:pt idx="436">
                  <c:v>42441.0</c:v>
                </c:pt>
                <c:pt idx="437">
                  <c:v>42442.0</c:v>
                </c:pt>
                <c:pt idx="438">
                  <c:v>42443.0</c:v>
                </c:pt>
                <c:pt idx="439">
                  <c:v>42444.0</c:v>
                </c:pt>
                <c:pt idx="440">
                  <c:v>42445.0</c:v>
                </c:pt>
                <c:pt idx="441">
                  <c:v>42446.0</c:v>
                </c:pt>
                <c:pt idx="442">
                  <c:v>42447.0</c:v>
                </c:pt>
                <c:pt idx="443">
                  <c:v>42448.0</c:v>
                </c:pt>
                <c:pt idx="444">
                  <c:v>42449.0</c:v>
                </c:pt>
                <c:pt idx="445">
                  <c:v>42450.0</c:v>
                </c:pt>
                <c:pt idx="446">
                  <c:v>42451.0</c:v>
                </c:pt>
                <c:pt idx="447">
                  <c:v>42452.0</c:v>
                </c:pt>
                <c:pt idx="448">
                  <c:v>42453.0</c:v>
                </c:pt>
                <c:pt idx="449">
                  <c:v>42454.0</c:v>
                </c:pt>
                <c:pt idx="450">
                  <c:v>42455.0</c:v>
                </c:pt>
                <c:pt idx="451">
                  <c:v>42456.0</c:v>
                </c:pt>
                <c:pt idx="452">
                  <c:v>42457.0</c:v>
                </c:pt>
                <c:pt idx="453">
                  <c:v>42458.0</c:v>
                </c:pt>
                <c:pt idx="454">
                  <c:v>42459.0</c:v>
                </c:pt>
                <c:pt idx="455">
                  <c:v>42460.0</c:v>
                </c:pt>
                <c:pt idx="456">
                  <c:v>42461.0</c:v>
                </c:pt>
                <c:pt idx="457">
                  <c:v>42462.0</c:v>
                </c:pt>
                <c:pt idx="458">
                  <c:v>42463.0</c:v>
                </c:pt>
                <c:pt idx="459">
                  <c:v>42464.0</c:v>
                </c:pt>
                <c:pt idx="460">
                  <c:v>42465.0</c:v>
                </c:pt>
                <c:pt idx="461">
                  <c:v>42466.0</c:v>
                </c:pt>
                <c:pt idx="462">
                  <c:v>42467.0</c:v>
                </c:pt>
                <c:pt idx="463">
                  <c:v>42468.0</c:v>
                </c:pt>
                <c:pt idx="464">
                  <c:v>42469.0</c:v>
                </c:pt>
                <c:pt idx="465">
                  <c:v>42470.0</c:v>
                </c:pt>
                <c:pt idx="466">
                  <c:v>42471.0</c:v>
                </c:pt>
                <c:pt idx="467">
                  <c:v>42472.0</c:v>
                </c:pt>
                <c:pt idx="468">
                  <c:v>42473.0</c:v>
                </c:pt>
                <c:pt idx="469">
                  <c:v>42474.0</c:v>
                </c:pt>
                <c:pt idx="470">
                  <c:v>42475.0</c:v>
                </c:pt>
                <c:pt idx="471">
                  <c:v>42476.0</c:v>
                </c:pt>
                <c:pt idx="472">
                  <c:v>42477.0</c:v>
                </c:pt>
                <c:pt idx="473">
                  <c:v>42478.0</c:v>
                </c:pt>
                <c:pt idx="474">
                  <c:v>42479.0</c:v>
                </c:pt>
                <c:pt idx="475">
                  <c:v>42480.0</c:v>
                </c:pt>
                <c:pt idx="476">
                  <c:v>42481.0</c:v>
                </c:pt>
                <c:pt idx="477">
                  <c:v>42482.0</c:v>
                </c:pt>
                <c:pt idx="478">
                  <c:v>42483.0</c:v>
                </c:pt>
                <c:pt idx="479">
                  <c:v>42484.0</c:v>
                </c:pt>
                <c:pt idx="480">
                  <c:v>42485.0</c:v>
                </c:pt>
                <c:pt idx="481">
                  <c:v>42486.0</c:v>
                </c:pt>
                <c:pt idx="482">
                  <c:v>42487.0</c:v>
                </c:pt>
                <c:pt idx="483">
                  <c:v>42488.0</c:v>
                </c:pt>
                <c:pt idx="484">
                  <c:v>42489.0</c:v>
                </c:pt>
                <c:pt idx="485">
                  <c:v>42490.0</c:v>
                </c:pt>
                <c:pt idx="486">
                  <c:v>42491.0</c:v>
                </c:pt>
                <c:pt idx="487">
                  <c:v>42492.0</c:v>
                </c:pt>
                <c:pt idx="488">
                  <c:v>42493.0</c:v>
                </c:pt>
                <c:pt idx="489">
                  <c:v>42494.0</c:v>
                </c:pt>
                <c:pt idx="490">
                  <c:v>42495.0</c:v>
                </c:pt>
                <c:pt idx="491">
                  <c:v>42496.0</c:v>
                </c:pt>
                <c:pt idx="492">
                  <c:v>42497.0</c:v>
                </c:pt>
                <c:pt idx="493">
                  <c:v>42498.0</c:v>
                </c:pt>
                <c:pt idx="494">
                  <c:v>42499.0</c:v>
                </c:pt>
                <c:pt idx="495">
                  <c:v>42500.0</c:v>
                </c:pt>
                <c:pt idx="496">
                  <c:v>42501.0</c:v>
                </c:pt>
                <c:pt idx="497">
                  <c:v>42502.0</c:v>
                </c:pt>
                <c:pt idx="498">
                  <c:v>42503.0</c:v>
                </c:pt>
                <c:pt idx="499">
                  <c:v>42504.0</c:v>
                </c:pt>
                <c:pt idx="500">
                  <c:v>42505.0</c:v>
                </c:pt>
                <c:pt idx="501">
                  <c:v>42506.0</c:v>
                </c:pt>
                <c:pt idx="502">
                  <c:v>42507.0</c:v>
                </c:pt>
                <c:pt idx="503">
                  <c:v>42508.0</c:v>
                </c:pt>
                <c:pt idx="504">
                  <c:v>42509.0</c:v>
                </c:pt>
                <c:pt idx="505">
                  <c:v>42510.0</c:v>
                </c:pt>
                <c:pt idx="506">
                  <c:v>42511.0</c:v>
                </c:pt>
                <c:pt idx="507">
                  <c:v>42512.0</c:v>
                </c:pt>
                <c:pt idx="508">
                  <c:v>42513.0</c:v>
                </c:pt>
                <c:pt idx="509">
                  <c:v>42514.0</c:v>
                </c:pt>
                <c:pt idx="510">
                  <c:v>42515.0</c:v>
                </c:pt>
                <c:pt idx="511">
                  <c:v>42516.0</c:v>
                </c:pt>
                <c:pt idx="512">
                  <c:v>42517.0</c:v>
                </c:pt>
                <c:pt idx="513">
                  <c:v>42518.0</c:v>
                </c:pt>
                <c:pt idx="514">
                  <c:v>42519.0</c:v>
                </c:pt>
                <c:pt idx="515">
                  <c:v>42520.0</c:v>
                </c:pt>
                <c:pt idx="516">
                  <c:v>42521.0</c:v>
                </c:pt>
                <c:pt idx="517">
                  <c:v>42522.0</c:v>
                </c:pt>
                <c:pt idx="518">
                  <c:v>42523.0</c:v>
                </c:pt>
                <c:pt idx="519">
                  <c:v>42524.0</c:v>
                </c:pt>
                <c:pt idx="520">
                  <c:v>42525.0</c:v>
                </c:pt>
                <c:pt idx="521">
                  <c:v>42526.0</c:v>
                </c:pt>
                <c:pt idx="522">
                  <c:v>42527.0</c:v>
                </c:pt>
                <c:pt idx="523">
                  <c:v>42528.0</c:v>
                </c:pt>
                <c:pt idx="524">
                  <c:v>42529.0</c:v>
                </c:pt>
                <c:pt idx="525">
                  <c:v>42530.0</c:v>
                </c:pt>
                <c:pt idx="526">
                  <c:v>42531.0</c:v>
                </c:pt>
                <c:pt idx="527">
                  <c:v>42532.0</c:v>
                </c:pt>
                <c:pt idx="528">
                  <c:v>42533.0</c:v>
                </c:pt>
                <c:pt idx="529">
                  <c:v>42534.0</c:v>
                </c:pt>
                <c:pt idx="530">
                  <c:v>42535.0</c:v>
                </c:pt>
                <c:pt idx="531">
                  <c:v>42536.0</c:v>
                </c:pt>
                <c:pt idx="532">
                  <c:v>42537.0</c:v>
                </c:pt>
                <c:pt idx="533">
                  <c:v>42538.0</c:v>
                </c:pt>
                <c:pt idx="534">
                  <c:v>42539.0</c:v>
                </c:pt>
                <c:pt idx="535">
                  <c:v>42540.0</c:v>
                </c:pt>
                <c:pt idx="536">
                  <c:v>42541.0</c:v>
                </c:pt>
                <c:pt idx="537">
                  <c:v>42542.0</c:v>
                </c:pt>
                <c:pt idx="538">
                  <c:v>42543.0</c:v>
                </c:pt>
                <c:pt idx="539">
                  <c:v>42544.0</c:v>
                </c:pt>
                <c:pt idx="540">
                  <c:v>42545.0</c:v>
                </c:pt>
                <c:pt idx="541">
                  <c:v>42546.0</c:v>
                </c:pt>
                <c:pt idx="542">
                  <c:v>42547.0</c:v>
                </c:pt>
                <c:pt idx="543">
                  <c:v>42548.0</c:v>
                </c:pt>
                <c:pt idx="544">
                  <c:v>42549.0</c:v>
                </c:pt>
                <c:pt idx="545">
                  <c:v>42550.0</c:v>
                </c:pt>
                <c:pt idx="546">
                  <c:v>42551.0</c:v>
                </c:pt>
                <c:pt idx="547">
                  <c:v>42552.0</c:v>
                </c:pt>
                <c:pt idx="548">
                  <c:v>42553.0</c:v>
                </c:pt>
                <c:pt idx="549">
                  <c:v>42554.0</c:v>
                </c:pt>
                <c:pt idx="550">
                  <c:v>42555.0</c:v>
                </c:pt>
                <c:pt idx="551">
                  <c:v>42556.0</c:v>
                </c:pt>
                <c:pt idx="552">
                  <c:v>42557.0</c:v>
                </c:pt>
                <c:pt idx="553">
                  <c:v>42558.0</c:v>
                </c:pt>
                <c:pt idx="554">
                  <c:v>42559.0</c:v>
                </c:pt>
                <c:pt idx="555">
                  <c:v>42560.0</c:v>
                </c:pt>
                <c:pt idx="556">
                  <c:v>42561.0</c:v>
                </c:pt>
                <c:pt idx="557">
                  <c:v>42562.0</c:v>
                </c:pt>
                <c:pt idx="558">
                  <c:v>42563.0</c:v>
                </c:pt>
                <c:pt idx="559">
                  <c:v>42564.0</c:v>
                </c:pt>
                <c:pt idx="560">
                  <c:v>42565.0</c:v>
                </c:pt>
                <c:pt idx="561">
                  <c:v>42566.0</c:v>
                </c:pt>
                <c:pt idx="562">
                  <c:v>42567.0</c:v>
                </c:pt>
                <c:pt idx="563">
                  <c:v>42568.0</c:v>
                </c:pt>
                <c:pt idx="564">
                  <c:v>42569.0</c:v>
                </c:pt>
                <c:pt idx="565">
                  <c:v>42570.0</c:v>
                </c:pt>
                <c:pt idx="566">
                  <c:v>42571.0</c:v>
                </c:pt>
                <c:pt idx="567">
                  <c:v>42572.0</c:v>
                </c:pt>
                <c:pt idx="568">
                  <c:v>42573.0</c:v>
                </c:pt>
                <c:pt idx="569">
                  <c:v>42574.0</c:v>
                </c:pt>
                <c:pt idx="570">
                  <c:v>42575.0</c:v>
                </c:pt>
                <c:pt idx="571">
                  <c:v>42576.0</c:v>
                </c:pt>
                <c:pt idx="572">
                  <c:v>42577.0</c:v>
                </c:pt>
                <c:pt idx="573">
                  <c:v>42578.0</c:v>
                </c:pt>
                <c:pt idx="574">
                  <c:v>42579.0</c:v>
                </c:pt>
                <c:pt idx="575">
                  <c:v>42580.0</c:v>
                </c:pt>
                <c:pt idx="576">
                  <c:v>42581.0</c:v>
                </c:pt>
                <c:pt idx="577">
                  <c:v>42582.0</c:v>
                </c:pt>
                <c:pt idx="578">
                  <c:v>42583.0</c:v>
                </c:pt>
                <c:pt idx="579">
                  <c:v>42584.0</c:v>
                </c:pt>
                <c:pt idx="580">
                  <c:v>42585.0</c:v>
                </c:pt>
                <c:pt idx="581">
                  <c:v>42586.0</c:v>
                </c:pt>
                <c:pt idx="582">
                  <c:v>42587.0</c:v>
                </c:pt>
                <c:pt idx="583">
                  <c:v>42588.0</c:v>
                </c:pt>
                <c:pt idx="584">
                  <c:v>42589.0</c:v>
                </c:pt>
                <c:pt idx="585">
                  <c:v>42590.0</c:v>
                </c:pt>
                <c:pt idx="586">
                  <c:v>42591.0</c:v>
                </c:pt>
                <c:pt idx="587">
                  <c:v>42592.0</c:v>
                </c:pt>
                <c:pt idx="588">
                  <c:v>42593.0</c:v>
                </c:pt>
                <c:pt idx="589">
                  <c:v>42594.0</c:v>
                </c:pt>
                <c:pt idx="590">
                  <c:v>42595.0</c:v>
                </c:pt>
                <c:pt idx="591">
                  <c:v>42596.0</c:v>
                </c:pt>
                <c:pt idx="592">
                  <c:v>42597.0</c:v>
                </c:pt>
                <c:pt idx="593">
                  <c:v>42598.0</c:v>
                </c:pt>
                <c:pt idx="594">
                  <c:v>42599.0</c:v>
                </c:pt>
                <c:pt idx="595">
                  <c:v>42600.0</c:v>
                </c:pt>
                <c:pt idx="596">
                  <c:v>42601.0</c:v>
                </c:pt>
                <c:pt idx="597">
                  <c:v>42602.0</c:v>
                </c:pt>
                <c:pt idx="598">
                  <c:v>42603.0</c:v>
                </c:pt>
                <c:pt idx="599">
                  <c:v>42604.0</c:v>
                </c:pt>
                <c:pt idx="600">
                  <c:v>42605.0</c:v>
                </c:pt>
                <c:pt idx="601">
                  <c:v>42606.0</c:v>
                </c:pt>
                <c:pt idx="602">
                  <c:v>42607.0</c:v>
                </c:pt>
                <c:pt idx="603">
                  <c:v>42608.0</c:v>
                </c:pt>
                <c:pt idx="604">
                  <c:v>42609.0</c:v>
                </c:pt>
                <c:pt idx="605">
                  <c:v>42610.0</c:v>
                </c:pt>
                <c:pt idx="606">
                  <c:v>42611.0</c:v>
                </c:pt>
                <c:pt idx="607">
                  <c:v>42612.0</c:v>
                </c:pt>
                <c:pt idx="608">
                  <c:v>42613.0</c:v>
                </c:pt>
                <c:pt idx="609">
                  <c:v>42614.0</c:v>
                </c:pt>
                <c:pt idx="610">
                  <c:v>42615.0</c:v>
                </c:pt>
                <c:pt idx="611">
                  <c:v>42616.0</c:v>
                </c:pt>
                <c:pt idx="612">
                  <c:v>42617.0</c:v>
                </c:pt>
                <c:pt idx="613">
                  <c:v>42618.0</c:v>
                </c:pt>
                <c:pt idx="614">
                  <c:v>42619.0</c:v>
                </c:pt>
                <c:pt idx="615">
                  <c:v>42620.0</c:v>
                </c:pt>
                <c:pt idx="616">
                  <c:v>42621.0</c:v>
                </c:pt>
                <c:pt idx="617">
                  <c:v>42622.0</c:v>
                </c:pt>
                <c:pt idx="618">
                  <c:v>42623.0</c:v>
                </c:pt>
                <c:pt idx="619">
                  <c:v>42624.0</c:v>
                </c:pt>
                <c:pt idx="620">
                  <c:v>42625.0</c:v>
                </c:pt>
                <c:pt idx="621">
                  <c:v>42626.0</c:v>
                </c:pt>
                <c:pt idx="622">
                  <c:v>42627.0</c:v>
                </c:pt>
                <c:pt idx="623">
                  <c:v>42628.0</c:v>
                </c:pt>
                <c:pt idx="624">
                  <c:v>42629.0</c:v>
                </c:pt>
                <c:pt idx="625">
                  <c:v>42630.0</c:v>
                </c:pt>
                <c:pt idx="626">
                  <c:v>42631.0</c:v>
                </c:pt>
                <c:pt idx="627">
                  <c:v>42632.0</c:v>
                </c:pt>
                <c:pt idx="628">
                  <c:v>42633.0</c:v>
                </c:pt>
                <c:pt idx="629">
                  <c:v>42634.0</c:v>
                </c:pt>
                <c:pt idx="630">
                  <c:v>42635.0</c:v>
                </c:pt>
                <c:pt idx="631">
                  <c:v>42636.0</c:v>
                </c:pt>
                <c:pt idx="632">
                  <c:v>42637.0</c:v>
                </c:pt>
                <c:pt idx="633">
                  <c:v>42638.0</c:v>
                </c:pt>
                <c:pt idx="634">
                  <c:v>42639.0</c:v>
                </c:pt>
                <c:pt idx="635">
                  <c:v>42640.0</c:v>
                </c:pt>
                <c:pt idx="636">
                  <c:v>42641.0</c:v>
                </c:pt>
                <c:pt idx="637">
                  <c:v>42642.0</c:v>
                </c:pt>
                <c:pt idx="638">
                  <c:v>42643.0</c:v>
                </c:pt>
                <c:pt idx="639">
                  <c:v>42644.0</c:v>
                </c:pt>
                <c:pt idx="640">
                  <c:v>42645.0</c:v>
                </c:pt>
                <c:pt idx="641">
                  <c:v>42646.0</c:v>
                </c:pt>
                <c:pt idx="642">
                  <c:v>42647.0</c:v>
                </c:pt>
                <c:pt idx="643">
                  <c:v>42648.0</c:v>
                </c:pt>
                <c:pt idx="644">
                  <c:v>42649.0</c:v>
                </c:pt>
                <c:pt idx="645">
                  <c:v>42650.0</c:v>
                </c:pt>
                <c:pt idx="646">
                  <c:v>42651.0</c:v>
                </c:pt>
                <c:pt idx="647">
                  <c:v>42652.0</c:v>
                </c:pt>
                <c:pt idx="648">
                  <c:v>42653.0</c:v>
                </c:pt>
                <c:pt idx="649">
                  <c:v>42654.0</c:v>
                </c:pt>
                <c:pt idx="650">
                  <c:v>42655.0</c:v>
                </c:pt>
                <c:pt idx="651">
                  <c:v>42656.0</c:v>
                </c:pt>
                <c:pt idx="652">
                  <c:v>42657.0</c:v>
                </c:pt>
                <c:pt idx="653">
                  <c:v>42658.0</c:v>
                </c:pt>
                <c:pt idx="654">
                  <c:v>42659.0</c:v>
                </c:pt>
                <c:pt idx="655">
                  <c:v>42660.0</c:v>
                </c:pt>
                <c:pt idx="656">
                  <c:v>42661.0</c:v>
                </c:pt>
                <c:pt idx="657">
                  <c:v>42662.0</c:v>
                </c:pt>
                <c:pt idx="658">
                  <c:v>42663.0</c:v>
                </c:pt>
                <c:pt idx="659">
                  <c:v>42664.0</c:v>
                </c:pt>
                <c:pt idx="660">
                  <c:v>42665.0</c:v>
                </c:pt>
                <c:pt idx="661">
                  <c:v>42666.0</c:v>
                </c:pt>
                <c:pt idx="662">
                  <c:v>42667.0</c:v>
                </c:pt>
                <c:pt idx="663">
                  <c:v>42668.0</c:v>
                </c:pt>
                <c:pt idx="664">
                  <c:v>42669.0</c:v>
                </c:pt>
                <c:pt idx="665">
                  <c:v>42670.0</c:v>
                </c:pt>
                <c:pt idx="666">
                  <c:v>42671.0</c:v>
                </c:pt>
                <c:pt idx="667">
                  <c:v>42672.0</c:v>
                </c:pt>
                <c:pt idx="668">
                  <c:v>42673.0</c:v>
                </c:pt>
                <c:pt idx="669">
                  <c:v>42674.0</c:v>
                </c:pt>
                <c:pt idx="670">
                  <c:v>42675.0</c:v>
                </c:pt>
                <c:pt idx="671">
                  <c:v>42676.0</c:v>
                </c:pt>
                <c:pt idx="672">
                  <c:v>42677.0</c:v>
                </c:pt>
                <c:pt idx="673">
                  <c:v>42678.0</c:v>
                </c:pt>
                <c:pt idx="674">
                  <c:v>42679.0</c:v>
                </c:pt>
                <c:pt idx="675">
                  <c:v>42680.0</c:v>
                </c:pt>
                <c:pt idx="676">
                  <c:v>42681.0</c:v>
                </c:pt>
                <c:pt idx="677">
                  <c:v>42682.0</c:v>
                </c:pt>
                <c:pt idx="678">
                  <c:v>42683.0</c:v>
                </c:pt>
                <c:pt idx="679">
                  <c:v>42684.0</c:v>
                </c:pt>
                <c:pt idx="680">
                  <c:v>42685.0</c:v>
                </c:pt>
                <c:pt idx="681">
                  <c:v>42686.0</c:v>
                </c:pt>
                <c:pt idx="682">
                  <c:v>42687.0</c:v>
                </c:pt>
                <c:pt idx="683">
                  <c:v>42688.0</c:v>
                </c:pt>
                <c:pt idx="684">
                  <c:v>42689.0</c:v>
                </c:pt>
                <c:pt idx="685">
                  <c:v>42690.0</c:v>
                </c:pt>
                <c:pt idx="686">
                  <c:v>42691.0</c:v>
                </c:pt>
                <c:pt idx="687">
                  <c:v>42692.0</c:v>
                </c:pt>
                <c:pt idx="688">
                  <c:v>42693.0</c:v>
                </c:pt>
                <c:pt idx="689">
                  <c:v>42694.0</c:v>
                </c:pt>
                <c:pt idx="690">
                  <c:v>42695.0</c:v>
                </c:pt>
                <c:pt idx="691">
                  <c:v>42696.0</c:v>
                </c:pt>
                <c:pt idx="692">
                  <c:v>42697.0</c:v>
                </c:pt>
                <c:pt idx="693">
                  <c:v>42698.0</c:v>
                </c:pt>
                <c:pt idx="694">
                  <c:v>42699.0</c:v>
                </c:pt>
                <c:pt idx="695">
                  <c:v>42700.0</c:v>
                </c:pt>
                <c:pt idx="696">
                  <c:v>42701.0</c:v>
                </c:pt>
                <c:pt idx="697">
                  <c:v>42702.0</c:v>
                </c:pt>
                <c:pt idx="698">
                  <c:v>42703.0</c:v>
                </c:pt>
                <c:pt idx="699">
                  <c:v>42704.0</c:v>
                </c:pt>
                <c:pt idx="700">
                  <c:v>42705.0</c:v>
                </c:pt>
                <c:pt idx="701">
                  <c:v>42706.0</c:v>
                </c:pt>
                <c:pt idx="702">
                  <c:v>42707.0</c:v>
                </c:pt>
                <c:pt idx="703">
                  <c:v>42708.0</c:v>
                </c:pt>
                <c:pt idx="704">
                  <c:v>42709.0</c:v>
                </c:pt>
                <c:pt idx="705">
                  <c:v>42710.0</c:v>
                </c:pt>
                <c:pt idx="706">
                  <c:v>42711.0</c:v>
                </c:pt>
                <c:pt idx="707">
                  <c:v>42712.0</c:v>
                </c:pt>
                <c:pt idx="708">
                  <c:v>42713.0</c:v>
                </c:pt>
                <c:pt idx="709">
                  <c:v>42714.0</c:v>
                </c:pt>
                <c:pt idx="710">
                  <c:v>42715.0</c:v>
                </c:pt>
                <c:pt idx="711">
                  <c:v>42716.0</c:v>
                </c:pt>
                <c:pt idx="712">
                  <c:v>42717.0</c:v>
                </c:pt>
                <c:pt idx="713">
                  <c:v>42718.0</c:v>
                </c:pt>
                <c:pt idx="714">
                  <c:v>42719.0</c:v>
                </c:pt>
                <c:pt idx="715">
                  <c:v>42720.0</c:v>
                </c:pt>
                <c:pt idx="716">
                  <c:v>42721.0</c:v>
                </c:pt>
                <c:pt idx="717">
                  <c:v>42722.0</c:v>
                </c:pt>
                <c:pt idx="718">
                  <c:v>42723.0</c:v>
                </c:pt>
                <c:pt idx="719">
                  <c:v>42724.0</c:v>
                </c:pt>
                <c:pt idx="720">
                  <c:v>42725.0</c:v>
                </c:pt>
                <c:pt idx="721">
                  <c:v>42726.0</c:v>
                </c:pt>
                <c:pt idx="722">
                  <c:v>42727.0</c:v>
                </c:pt>
                <c:pt idx="723">
                  <c:v>42728.0</c:v>
                </c:pt>
                <c:pt idx="724">
                  <c:v>42729.0</c:v>
                </c:pt>
                <c:pt idx="725">
                  <c:v>42730.0</c:v>
                </c:pt>
                <c:pt idx="726">
                  <c:v>42731.0</c:v>
                </c:pt>
                <c:pt idx="727">
                  <c:v>42732.0</c:v>
                </c:pt>
                <c:pt idx="728">
                  <c:v>42733.0</c:v>
                </c:pt>
                <c:pt idx="729">
                  <c:v>42734.0</c:v>
                </c:pt>
                <c:pt idx="730">
                  <c:v>42735.0</c:v>
                </c:pt>
                <c:pt idx="731">
                  <c:v>42736.0</c:v>
                </c:pt>
                <c:pt idx="732">
                  <c:v>42737.0</c:v>
                </c:pt>
                <c:pt idx="733">
                  <c:v>42738.0</c:v>
                </c:pt>
                <c:pt idx="734">
                  <c:v>42739.0</c:v>
                </c:pt>
                <c:pt idx="735">
                  <c:v>42740.0</c:v>
                </c:pt>
                <c:pt idx="736">
                  <c:v>42741.0</c:v>
                </c:pt>
                <c:pt idx="737">
                  <c:v>42742.0</c:v>
                </c:pt>
                <c:pt idx="738">
                  <c:v>42743.0</c:v>
                </c:pt>
                <c:pt idx="739">
                  <c:v>42744.0</c:v>
                </c:pt>
                <c:pt idx="740">
                  <c:v>42745.0</c:v>
                </c:pt>
                <c:pt idx="741">
                  <c:v>42746.0</c:v>
                </c:pt>
                <c:pt idx="742">
                  <c:v>42747.0</c:v>
                </c:pt>
                <c:pt idx="743">
                  <c:v>42748.0</c:v>
                </c:pt>
                <c:pt idx="744">
                  <c:v>42749.0</c:v>
                </c:pt>
                <c:pt idx="745">
                  <c:v>42750.0</c:v>
                </c:pt>
                <c:pt idx="746">
                  <c:v>42751.0</c:v>
                </c:pt>
                <c:pt idx="747">
                  <c:v>42752.0</c:v>
                </c:pt>
                <c:pt idx="748">
                  <c:v>42753.0</c:v>
                </c:pt>
                <c:pt idx="749">
                  <c:v>42754.0</c:v>
                </c:pt>
                <c:pt idx="750">
                  <c:v>42755.0</c:v>
                </c:pt>
                <c:pt idx="751">
                  <c:v>42756.0</c:v>
                </c:pt>
                <c:pt idx="752">
                  <c:v>42757.0</c:v>
                </c:pt>
                <c:pt idx="753">
                  <c:v>42758.0</c:v>
                </c:pt>
                <c:pt idx="754">
                  <c:v>42759.0</c:v>
                </c:pt>
                <c:pt idx="755">
                  <c:v>42760.0</c:v>
                </c:pt>
                <c:pt idx="756">
                  <c:v>42761.0</c:v>
                </c:pt>
                <c:pt idx="757">
                  <c:v>42762.0</c:v>
                </c:pt>
                <c:pt idx="758">
                  <c:v>42763.0</c:v>
                </c:pt>
                <c:pt idx="759">
                  <c:v>42764.0</c:v>
                </c:pt>
                <c:pt idx="760">
                  <c:v>42765.0</c:v>
                </c:pt>
                <c:pt idx="761">
                  <c:v>42766.0</c:v>
                </c:pt>
                <c:pt idx="762">
                  <c:v>42767.0</c:v>
                </c:pt>
                <c:pt idx="763">
                  <c:v>42768.0</c:v>
                </c:pt>
                <c:pt idx="764">
                  <c:v>42769.0</c:v>
                </c:pt>
                <c:pt idx="765">
                  <c:v>42770.0</c:v>
                </c:pt>
                <c:pt idx="766">
                  <c:v>42771.0</c:v>
                </c:pt>
                <c:pt idx="767">
                  <c:v>42772.0</c:v>
                </c:pt>
                <c:pt idx="768">
                  <c:v>42773.0</c:v>
                </c:pt>
                <c:pt idx="769">
                  <c:v>42774.0</c:v>
                </c:pt>
                <c:pt idx="770">
                  <c:v>42775.0</c:v>
                </c:pt>
                <c:pt idx="771">
                  <c:v>42776.0</c:v>
                </c:pt>
                <c:pt idx="772">
                  <c:v>42777.0</c:v>
                </c:pt>
                <c:pt idx="773">
                  <c:v>42778.0</c:v>
                </c:pt>
                <c:pt idx="774">
                  <c:v>42779.0</c:v>
                </c:pt>
                <c:pt idx="775">
                  <c:v>42780.0</c:v>
                </c:pt>
                <c:pt idx="776">
                  <c:v>42781.0</c:v>
                </c:pt>
                <c:pt idx="777">
                  <c:v>42782.0</c:v>
                </c:pt>
                <c:pt idx="778">
                  <c:v>42783.0</c:v>
                </c:pt>
                <c:pt idx="779">
                  <c:v>42784.0</c:v>
                </c:pt>
                <c:pt idx="780">
                  <c:v>42785.0</c:v>
                </c:pt>
                <c:pt idx="781">
                  <c:v>42786.0</c:v>
                </c:pt>
                <c:pt idx="782">
                  <c:v>42787.0</c:v>
                </c:pt>
                <c:pt idx="783">
                  <c:v>42788.0</c:v>
                </c:pt>
                <c:pt idx="784">
                  <c:v>42789.0</c:v>
                </c:pt>
                <c:pt idx="785">
                  <c:v>42790.0</c:v>
                </c:pt>
                <c:pt idx="786">
                  <c:v>42791.0</c:v>
                </c:pt>
                <c:pt idx="787">
                  <c:v>42792.0</c:v>
                </c:pt>
                <c:pt idx="788">
                  <c:v>42793.0</c:v>
                </c:pt>
                <c:pt idx="789">
                  <c:v>42794.0</c:v>
                </c:pt>
                <c:pt idx="790">
                  <c:v>42795.0</c:v>
                </c:pt>
                <c:pt idx="791">
                  <c:v>42796.0</c:v>
                </c:pt>
                <c:pt idx="792">
                  <c:v>42797.0</c:v>
                </c:pt>
                <c:pt idx="793">
                  <c:v>42798.0</c:v>
                </c:pt>
                <c:pt idx="794">
                  <c:v>42799.0</c:v>
                </c:pt>
                <c:pt idx="795">
                  <c:v>42800.0</c:v>
                </c:pt>
                <c:pt idx="796">
                  <c:v>42801.0</c:v>
                </c:pt>
                <c:pt idx="797">
                  <c:v>42802.0</c:v>
                </c:pt>
                <c:pt idx="798">
                  <c:v>42803.0</c:v>
                </c:pt>
                <c:pt idx="799">
                  <c:v>42804.0</c:v>
                </c:pt>
                <c:pt idx="800">
                  <c:v>42805.0</c:v>
                </c:pt>
                <c:pt idx="801">
                  <c:v>42806.0</c:v>
                </c:pt>
                <c:pt idx="802">
                  <c:v>42807.0</c:v>
                </c:pt>
                <c:pt idx="803">
                  <c:v>42808.0</c:v>
                </c:pt>
                <c:pt idx="804">
                  <c:v>42809.0</c:v>
                </c:pt>
                <c:pt idx="805">
                  <c:v>42810.0</c:v>
                </c:pt>
                <c:pt idx="806">
                  <c:v>42811.0</c:v>
                </c:pt>
                <c:pt idx="807">
                  <c:v>42812.0</c:v>
                </c:pt>
                <c:pt idx="808">
                  <c:v>42813.0</c:v>
                </c:pt>
                <c:pt idx="809">
                  <c:v>42814.0</c:v>
                </c:pt>
                <c:pt idx="810">
                  <c:v>42815.0</c:v>
                </c:pt>
                <c:pt idx="811">
                  <c:v>42816.0</c:v>
                </c:pt>
                <c:pt idx="812">
                  <c:v>42817.0</c:v>
                </c:pt>
                <c:pt idx="813">
                  <c:v>42818.0</c:v>
                </c:pt>
                <c:pt idx="814">
                  <c:v>42819.0</c:v>
                </c:pt>
                <c:pt idx="815">
                  <c:v>42820.0</c:v>
                </c:pt>
                <c:pt idx="816">
                  <c:v>42821.0</c:v>
                </c:pt>
                <c:pt idx="817">
                  <c:v>42822.0</c:v>
                </c:pt>
                <c:pt idx="818">
                  <c:v>42823.0</c:v>
                </c:pt>
                <c:pt idx="819">
                  <c:v>42824.0</c:v>
                </c:pt>
                <c:pt idx="820">
                  <c:v>42825.0</c:v>
                </c:pt>
                <c:pt idx="821">
                  <c:v>42826.0</c:v>
                </c:pt>
                <c:pt idx="822">
                  <c:v>42827.0</c:v>
                </c:pt>
                <c:pt idx="823">
                  <c:v>42828.0</c:v>
                </c:pt>
                <c:pt idx="824">
                  <c:v>42829.0</c:v>
                </c:pt>
                <c:pt idx="825">
                  <c:v>42830.0</c:v>
                </c:pt>
                <c:pt idx="826">
                  <c:v>42831.0</c:v>
                </c:pt>
                <c:pt idx="827">
                  <c:v>42832.0</c:v>
                </c:pt>
                <c:pt idx="828">
                  <c:v>42833.0</c:v>
                </c:pt>
                <c:pt idx="829">
                  <c:v>42834.0</c:v>
                </c:pt>
                <c:pt idx="830">
                  <c:v>42835.0</c:v>
                </c:pt>
                <c:pt idx="831">
                  <c:v>42836.0</c:v>
                </c:pt>
                <c:pt idx="832">
                  <c:v>42837.0</c:v>
                </c:pt>
                <c:pt idx="833">
                  <c:v>42838.0</c:v>
                </c:pt>
                <c:pt idx="834">
                  <c:v>42839.0</c:v>
                </c:pt>
                <c:pt idx="835">
                  <c:v>42840.0</c:v>
                </c:pt>
                <c:pt idx="836">
                  <c:v>42841.0</c:v>
                </c:pt>
                <c:pt idx="837">
                  <c:v>42842.0</c:v>
                </c:pt>
                <c:pt idx="838">
                  <c:v>42843.0</c:v>
                </c:pt>
                <c:pt idx="839">
                  <c:v>42844.0</c:v>
                </c:pt>
                <c:pt idx="840">
                  <c:v>42845.0</c:v>
                </c:pt>
                <c:pt idx="841">
                  <c:v>42846.0</c:v>
                </c:pt>
                <c:pt idx="842">
                  <c:v>42847.0</c:v>
                </c:pt>
                <c:pt idx="843">
                  <c:v>42848.0</c:v>
                </c:pt>
                <c:pt idx="844">
                  <c:v>42849.0</c:v>
                </c:pt>
                <c:pt idx="845">
                  <c:v>42850.0</c:v>
                </c:pt>
                <c:pt idx="846">
                  <c:v>42851.0</c:v>
                </c:pt>
                <c:pt idx="847">
                  <c:v>42852.0</c:v>
                </c:pt>
                <c:pt idx="848">
                  <c:v>42853.0</c:v>
                </c:pt>
                <c:pt idx="849">
                  <c:v>42854.0</c:v>
                </c:pt>
                <c:pt idx="850">
                  <c:v>42855.0</c:v>
                </c:pt>
                <c:pt idx="851">
                  <c:v>42856.0</c:v>
                </c:pt>
                <c:pt idx="852">
                  <c:v>42857.0</c:v>
                </c:pt>
                <c:pt idx="853">
                  <c:v>42858.0</c:v>
                </c:pt>
                <c:pt idx="854">
                  <c:v>42859.0</c:v>
                </c:pt>
                <c:pt idx="855">
                  <c:v>42860.0</c:v>
                </c:pt>
                <c:pt idx="856">
                  <c:v>42861.0</c:v>
                </c:pt>
                <c:pt idx="857">
                  <c:v>42862.0</c:v>
                </c:pt>
                <c:pt idx="858">
                  <c:v>42863.0</c:v>
                </c:pt>
                <c:pt idx="859">
                  <c:v>42864.0</c:v>
                </c:pt>
                <c:pt idx="860">
                  <c:v>42865.0</c:v>
                </c:pt>
                <c:pt idx="861">
                  <c:v>42866.0</c:v>
                </c:pt>
                <c:pt idx="862">
                  <c:v>42867.0</c:v>
                </c:pt>
                <c:pt idx="863">
                  <c:v>42868.0</c:v>
                </c:pt>
                <c:pt idx="864">
                  <c:v>42869.0</c:v>
                </c:pt>
                <c:pt idx="865">
                  <c:v>42870.0</c:v>
                </c:pt>
                <c:pt idx="866">
                  <c:v>42871.0</c:v>
                </c:pt>
                <c:pt idx="867">
                  <c:v>42872.0</c:v>
                </c:pt>
                <c:pt idx="868">
                  <c:v>42873.0</c:v>
                </c:pt>
                <c:pt idx="869">
                  <c:v>42874.0</c:v>
                </c:pt>
                <c:pt idx="870">
                  <c:v>42875.0</c:v>
                </c:pt>
                <c:pt idx="871">
                  <c:v>42876.0</c:v>
                </c:pt>
                <c:pt idx="872">
                  <c:v>42877.0</c:v>
                </c:pt>
                <c:pt idx="873">
                  <c:v>42878.0</c:v>
                </c:pt>
                <c:pt idx="874">
                  <c:v>42879.0</c:v>
                </c:pt>
                <c:pt idx="875">
                  <c:v>42880.0</c:v>
                </c:pt>
                <c:pt idx="876">
                  <c:v>42881.0</c:v>
                </c:pt>
                <c:pt idx="877">
                  <c:v>42882.0</c:v>
                </c:pt>
                <c:pt idx="878">
                  <c:v>42883.0</c:v>
                </c:pt>
                <c:pt idx="879">
                  <c:v>42884.0</c:v>
                </c:pt>
                <c:pt idx="880">
                  <c:v>42885.0</c:v>
                </c:pt>
                <c:pt idx="881">
                  <c:v>42886.0</c:v>
                </c:pt>
                <c:pt idx="882">
                  <c:v>42887.0</c:v>
                </c:pt>
                <c:pt idx="883">
                  <c:v>42888.0</c:v>
                </c:pt>
                <c:pt idx="884">
                  <c:v>42889.0</c:v>
                </c:pt>
                <c:pt idx="885">
                  <c:v>42890.0</c:v>
                </c:pt>
                <c:pt idx="886">
                  <c:v>42891.0</c:v>
                </c:pt>
                <c:pt idx="887">
                  <c:v>42892.0</c:v>
                </c:pt>
                <c:pt idx="888">
                  <c:v>42893.0</c:v>
                </c:pt>
                <c:pt idx="889">
                  <c:v>42894.0</c:v>
                </c:pt>
                <c:pt idx="890">
                  <c:v>42895.0</c:v>
                </c:pt>
                <c:pt idx="891">
                  <c:v>42896.0</c:v>
                </c:pt>
                <c:pt idx="892">
                  <c:v>42897.0</c:v>
                </c:pt>
                <c:pt idx="893">
                  <c:v>42898.0</c:v>
                </c:pt>
                <c:pt idx="894">
                  <c:v>42899.0</c:v>
                </c:pt>
                <c:pt idx="895">
                  <c:v>42900.0</c:v>
                </c:pt>
                <c:pt idx="896">
                  <c:v>42901.0</c:v>
                </c:pt>
                <c:pt idx="897">
                  <c:v>42902.0</c:v>
                </c:pt>
                <c:pt idx="898">
                  <c:v>42903.0</c:v>
                </c:pt>
                <c:pt idx="899">
                  <c:v>42904.0</c:v>
                </c:pt>
                <c:pt idx="900">
                  <c:v>42905.0</c:v>
                </c:pt>
                <c:pt idx="901">
                  <c:v>42906.0</c:v>
                </c:pt>
                <c:pt idx="902">
                  <c:v>42907.0</c:v>
                </c:pt>
                <c:pt idx="903">
                  <c:v>42908.0</c:v>
                </c:pt>
                <c:pt idx="904">
                  <c:v>42909.0</c:v>
                </c:pt>
                <c:pt idx="905">
                  <c:v>42910.0</c:v>
                </c:pt>
                <c:pt idx="906">
                  <c:v>42911.0</c:v>
                </c:pt>
                <c:pt idx="907">
                  <c:v>42912.0</c:v>
                </c:pt>
                <c:pt idx="908">
                  <c:v>42913.0</c:v>
                </c:pt>
                <c:pt idx="909">
                  <c:v>42914.0</c:v>
                </c:pt>
                <c:pt idx="910">
                  <c:v>42915.0</c:v>
                </c:pt>
                <c:pt idx="911">
                  <c:v>42916.0</c:v>
                </c:pt>
                <c:pt idx="912">
                  <c:v>42917.0</c:v>
                </c:pt>
                <c:pt idx="913">
                  <c:v>42918.0</c:v>
                </c:pt>
                <c:pt idx="914">
                  <c:v>42919.0</c:v>
                </c:pt>
                <c:pt idx="915">
                  <c:v>42920.0</c:v>
                </c:pt>
                <c:pt idx="916">
                  <c:v>42921.0</c:v>
                </c:pt>
                <c:pt idx="917">
                  <c:v>42922.0</c:v>
                </c:pt>
                <c:pt idx="918">
                  <c:v>42923.0</c:v>
                </c:pt>
                <c:pt idx="919">
                  <c:v>42924.0</c:v>
                </c:pt>
                <c:pt idx="920">
                  <c:v>42925.0</c:v>
                </c:pt>
                <c:pt idx="921">
                  <c:v>42926.0</c:v>
                </c:pt>
                <c:pt idx="922">
                  <c:v>42927.0</c:v>
                </c:pt>
                <c:pt idx="923">
                  <c:v>42928.0</c:v>
                </c:pt>
                <c:pt idx="924">
                  <c:v>42929.0</c:v>
                </c:pt>
                <c:pt idx="925">
                  <c:v>42930.0</c:v>
                </c:pt>
                <c:pt idx="926">
                  <c:v>42931.0</c:v>
                </c:pt>
                <c:pt idx="927">
                  <c:v>42932.0</c:v>
                </c:pt>
                <c:pt idx="928">
                  <c:v>42933.0</c:v>
                </c:pt>
                <c:pt idx="929">
                  <c:v>42934.0</c:v>
                </c:pt>
                <c:pt idx="930">
                  <c:v>42935.0</c:v>
                </c:pt>
                <c:pt idx="931">
                  <c:v>42936.0</c:v>
                </c:pt>
                <c:pt idx="932">
                  <c:v>42937.0</c:v>
                </c:pt>
                <c:pt idx="933">
                  <c:v>42938.0</c:v>
                </c:pt>
                <c:pt idx="934">
                  <c:v>42939.0</c:v>
                </c:pt>
                <c:pt idx="935">
                  <c:v>42940.0</c:v>
                </c:pt>
                <c:pt idx="936">
                  <c:v>42941.0</c:v>
                </c:pt>
                <c:pt idx="937">
                  <c:v>42942.0</c:v>
                </c:pt>
                <c:pt idx="938">
                  <c:v>42943.0</c:v>
                </c:pt>
                <c:pt idx="939">
                  <c:v>42944.0</c:v>
                </c:pt>
                <c:pt idx="940">
                  <c:v>42945.0</c:v>
                </c:pt>
                <c:pt idx="941">
                  <c:v>42946.0</c:v>
                </c:pt>
                <c:pt idx="942">
                  <c:v>42947.0</c:v>
                </c:pt>
                <c:pt idx="943">
                  <c:v>42948.0</c:v>
                </c:pt>
                <c:pt idx="944">
                  <c:v>42949.0</c:v>
                </c:pt>
                <c:pt idx="945">
                  <c:v>42950.0</c:v>
                </c:pt>
                <c:pt idx="946">
                  <c:v>42951.0</c:v>
                </c:pt>
                <c:pt idx="947">
                  <c:v>42952.0</c:v>
                </c:pt>
                <c:pt idx="948">
                  <c:v>42953.0</c:v>
                </c:pt>
                <c:pt idx="949">
                  <c:v>42954.0</c:v>
                </c:pt>
                <c:pt idx="950">
                  <c:v>42955.0</c:v>
                </c:pt>
                <c:pt idx="951">
                  <c:v>42956.0</c:v>
                </c:pt>
                <c:pt idx="952">
                  <c:v>42957.0</c:v>
                </c:pt>
                <c:pt idx="953">
                  <c:v>42958.0</c:v>
                </c:pt>
                <c:pt idx="954">
                  <c:v>42959.0</c:v>
                </c:pt>
                <c:pt idx="955">
                  <c:v>42960.0</c:v>
                </c:pt>
                <c:pt idx="956">
                  <c:v>42961.0</c:v>
                </c:pt>
                <c:pt idx="957">
                  <c:v>42962.0</c:v>
                </c:pt>
                <c:pt idx="958">
                  <c:v>42963.0</c:v>
                </c:pt>
                <c:pt idx="959">
                  <c:v>42964.0</c:v>
                </c:pt>
                <c:pt idx="960">
                  <c:v>42965.0</c:v>
                </c:pt>
                <c:pt idx="961">
                  <c:v>42966.0</c:v>
                </c:pt>
                <c:pt idx="962">
                  <c:v>42967.0</c:v>
                </c:pt>
                <c:pt idx="963">
                  <c:v>42968.0</c:v>
                </c:pt>
                <c:pt idx="964">
                  <c:v>42969.0</c:v>
                </c:pt>
                <c:pt idx="965">
                  <c:v>42970.0</c:v>
                </c:pt>
                <c:pt idx="966">
                  <c:v>42971.0</c:v>
                </c:pt>
                <c:pt idx="967">
                  <c:v>42972.0</c:v>
                </c:pt>
                <c:pt idx="968">
                  <c:v>42973.0</c:v>
                </c:pt>
                <c:pt idx="969">
                  <c:v>42974.0</c:v>
                </c:pt>
                <c:pt idx="970">
                  <c:v>42975.0</c:v>
                </c:pt>
                <c:pt idx="971">
                  <c:v>42976.0</c:v>
                </c:pt>
                <c:pt idx="972">
                  <c:v>42977.0</c:v>
                </c:pt>
                <c:pt idx="973">
                  <c:v>42978.0</c:v>
                </c:pt>
                <c:pt idx="974">
                  <c:v>42979.0</c:v>
                </c:pt>
                <c:pt idx="975">
                  <c:v>42980.0</c:v>
                </c:pt>
                <c:pt idx="976">
                  <c:v>42981.0</c:v>
                </c:pt>
                <c:pt idx="977">
                  <c:v>42982.0</c:v>
                </c:pt>
                <c:pt idx="978">
                  <c:v>42983.0</c:v>
                </c:pt>
                <c:pt idx="979">
                  <c:v>42984.0</c:v>
                </c:pt>
                <c:pt idx="980">
                  <c:v>42985.0</c:v>
                </c:pt>
                <c:pt idx="981">
                  <c:v>42986.0</c:v>
                </c:pt>
                <c:pt idx="982">
                  <c:v>42987.0</c:v>
                </c:pt>
                <c:pt idx="983">
                  <c:v>42988.0</c:v>
                </c:pt>
                <c:pt idx="984">
                  <c:v>42989.0</c:v>
                </c:pt>
                <c:pt idx="985">
                  <c:v>42990.0</c:v>
                </c:pt>
                <c:pt idx="986">
                  <c:v>42991.0</c:v>
                </c:pt>
                <c:pt idx="987">
                  <c:v>42992.0</c:v>
                </c:pt>
                <c:pt idx="988">
                  <c:v>42993.0</c:v>
                </c:pt>
                <c:pt idx="989">
                  <c:v>42994.0</c:v>
                </c:pt>
                <c:pt idx="990">
                  <c:v>42995.0</c:v>
                </c:pt>
                <c:pt idx="991">
                  <c:v>42996.0</c:v>
                </c:pt>
                <c:pt idx="992">
                  <c:v>42997.0</c:v>
                </c:pt>
                <c:pt idx="993">
                  <c:v>42998.0</c:v>
                </c:pt>
                <c:pt idx="994">
                  <c:v>42999.0</c:v>
                </c:pt>
                <c:pt idx="995">
                  <c:v>43000.0</c:v>
                </c:pt>
                <c:pt idx="996">
                  <c:v>43001.0</c:v>
                </c:pt>
                <c:pt idx="997">
                  <c:v>43002.0</c:v>
                </c:pt>
                <c:pt idx="998">
                  <c:v>43003.0</c:v>
                </c:pt>
                <c:pt idx="999">
                  <c:v>43004.0</c:v>
                </c:pt>
                <c:pt idx="1000">
                  <c:v>43005.0</c:v>
                </c:pt>
                <c:pt idx="1001">
                  <c:v>43006.0</c:v>
                </c:pt>
                <c:pt idx="1002">
                  <c:v>43007.0</c:v>
                </c:pt>
                <c:pt idx="1003">
                  <c:v>43008.0</c:v>
                </c:pt>
                <c:pt idx="1004">
                  <c:v>43009.0</c:v>
                </c:pt>
                <c:pt idx="1005">
                  <c:v>43010.0</c:v>
                </c:pt>
                <c:pt idx="1006">
                  <c:v>43011.0</c:v>
                </c:pt>
                <c:pt idx="1007">
                  <c:v>43012.0</c:v>
                </c:pt>
                <c:pt idx="1008">
                  <c:v>43013.0</c:v>
                </c:pt>
                <c:pt idx="1009">
                  <c:v>43014.0</c:v>
                </c:pt>
                <c:pt idx="1010">
                  <c:v>43015.0</c:v>
                </c:pt>
                <c:pt idx="1011">
                  <c:v>43016.0</c:v>
                </c:pt>
                <c:pt idx="1012">
                  <c:v>43017.0</c:v>
                </c:pt>
                <c:pt idx="1013">
                  <c:v>43018.0</c:v>
                </c:pt>
                <c:pt idx="1014">
                  <c:v>43019.0</c:v>
                </c:pt>
                <c:pt idx="1015">
                  <c:v>43020.0</c:v>
                </c:pt>
                <c:pt idx="1016">
                  <c:v>43021.0</c:v>
                </c:pt>
                <c:pt idx="1017">
                  <c:v>43022.0</c:v>
                </c:pt>
                <c:pt idx="1018">
                  <c:v>43023.0</c:v>
                </c:pt>
                <c:pt idx="1019">
                  <c:v>43024.0</c:v>
                </c:pt>
                <c:pt idx="1020">
                  <c:v>43025.0</c:v>
                </c:pt>
                <c:pt idx="1021">
                  <c:v>43026.0</c:v>
                </c:pt>
                <c:pt idx="1022">
                  <c:v>43027.0</c:v>
                </c:pt>
                <c:pt idx="1023">
                  <c:v>43028.0</c:v>
                </c:pt>
                <c:pt idx="1024">
                  <c:v>43029.0</c:v>
                </c:pt>
                <c:pt idx="1025">
                  <c:v>43030.0</c:v>
                </c:pt>
                <c:pt idx="1026">
                  <c:v>43031.0</c:v>
                </c:pt>
                <c:pt idx="1027">
                  <c:v>43032.0</c:v>
                </c:pt>
                <c:pt idx="1028">
                  <c:v>43033.0</c:v>
                </c:pt>
                <c:pt idx="1029">
                  <c:v>43034.0</c:v>
                </c:pt>
                <c:pt idx="1030">
                  <c:v>43035.0</c:v>
                </c:pt>
                <c:pt idx="1031">
                  <c:v>43036.0</c:v>
                </c:pt>
                <c:pt idx="1032">
                  <c:v>43037.0</c:v>
                </c:pt>
                <c:pt idx="1033">
                  <c:v>43038.0</c:v>
                </c:pt>
                <c:pt idx="1034">
                  <c:v>43039.0</c:v>
                </c:pt>
                <c:pt idx="1035">
                  <c:v>43040.0</c:v>
                </c:pt>
                <c:pt idx="1036">
                  <c:v>43041.0</c:v>
                </c:pt>
                <c:pt idx="1037">
                  <c:v>43042.0</c:v>
                </c:pt>
                <c:pt idx="1038">
                  <c:v>43043.0</c:v>
                </c:pt>
                <c:pt idx="1039">
                  <c:v>43044.0</c:v>
                </c:pt>
                <c:pt idx="1040">
                  <c:v>43045.0</c:v>
                </c:pt>
                <c:pt idx="1041">
                  <c:v>43046.0</c:v>
                </c:pt>
                <c:pt idx="1042">
                  <c:v>43047.0</c:v>
                </c:pt>
                <c:pt idx="1043">
                  <c:v>43048.0</c:v>
                </c:pt>
                <c:pt idx="1044">
                  <c:v>43049.0</c:v>
                </c:pt>
                <c:pt idx="1045">
                  <c:v>43050.0</c:v>
                </c:pt>
                <c:pt idx="1046">
                  <c:v>43051.0</c:v>
                </c:pt>
                <c:pt idx="1047">
                  <c:v>43052.0</c:v>
                </c:pt>
                <c:pt idx="1048">
                  <c:v>43053.0</c:v>
                </c:pt>
                <c:pt idx="1049">
                  <c:v>43054.0</c:v>
                </c:pt>
                <c:pt idx="1050">
                  <c:v>43055.0</c:v>
                </c:pt>
                <c:pt idx="1051">
                  <c:v>43056.0</c:v>
                </c:pt>
                <c:pt idx="1052">
                  <c:v>43057.0</c:v>
                </c:pt>
                <c:pt idx="1053">
                  <c:v>43058.0</c:v>
                </c:pt>
                <c:pt idx="1054">
                  <c:v>43059.0</c:v>
                </c:pt>
                <c:pt idx="1055">
                  <c:v>43060.0</c:v>
                </c:pt>
                <c:pt idx="1056">
                  <c:v>43061.0</c:v>
                </c:pt>
                <c:pt idx="1057">
                  <c:v>43062.0</c:v>
                </c:pt>
                <c:pt idx="1058">
                  <c:v>43063.0</c:v>
                </c:pt>
                <c:pt idx="1059">
                  <c:v>43064.0</c:v>
                </c:pt>
                <c:pt idx="1060">
                  <c:v>43065.0</c:v>
                </c:pt>
                <c:pt idx="1061">
                  <c:v>43066.0</c:v>
                </c:pt>
                <c:pt idx="1062">
                  <c:v>43067.0</c:v>
                </c:pt>
                <c:pt idx="1063">
                  <c:v>43068.0</c:v>
                </c:pt>
                <c:pt idx="1064">
                  <c:v>43069.0</c:v>
                </c:pt>
                <c:pt idx="1065">
                  <c:v>43070.0</c:v>
                </c:pt>
                <c:pt idx="1066">
                  <c:v>43071.0</c:v>
                </c:pt>
                <c:pt idx="1067">
                  <c:v>43072.0</c:v>
                </c:pt>
                <c:pt idx="1068">
                  <c:v>43073.0</c:v>
                </c:pt>
                <c:pt idx="1069">
                  <c:v>43074.0</c:v>
                </c:pt>
                <c:pt idx="1070">
                  <c:v>43075.0</c:v>
                </c:pt>
                <c:pt idx="1071">
                  <c:v>43076.0</c:v>
                </c:pt>
                <c:pt idx="1072">
                  <c:v>43077.0</c:v>
                </c:pt>
                <c:pt idx="1073">
                  <c:v>43078.0</c:v>
                </c:pt>
                <c:pt idx="1074">
                  <c:v>43079.0</c:v>
                </c:pt>
                <c:pt idx="1075">
                  <c:v>43080.0</c:v>
                </c:pt>
                <c:pt idx="1076">
                  <c:v>43081.0</c:v>
                </c:pt>
                <c:pt idx="1077">
                  <c:v>43082.0</c:v>
                </c:pt>
                <c:pt idx="1078">
                  <c:v>43083.0</c:v>
                </c:pt>
                <c:pt idx="1079">
                  <c:v>43084.0</c:v>
                </c:pt>
                <c:pt idx="1080">
                  <c:v>43085.0</c:v>
                </c:pt>
                <c:pt idx="1081">
                  <c:v>43086.0</c:v>
                </c:pt>
                <c:pt idx="1082">
                  <c:v>43087.0</c:v>
                </c:pt>
                <c:pt idx="1083">
                  <c:v>43088.0</c:v>
                </c:pt>
                <c:pt idx="1084">
                  <c:v>43089.0</c:v>
                </c:pt>
                <c:pt idx="1085">
                  <c:v>43090.0</c:v>
                </c:pt>
                <c:pt idx="1086">
                  <c:v>43091.0</c:v>
                </c:pt>
                <c:pt idx="1087">
                  <c:v>43092.0</c:v>
                </c:pt>
                <c:pt idx="1088">
                  <c:v>43093.0</c:v>
                </c:pt>
                <c:pt idx="1089">
                  <c:v>43094.0</c:v>
                </c:pt>
                <c:pt idx="1090">
                  <c:v>43095.0</c:v>
                </c:pt>
                <c:pt idx="1091">
                  <c:v>43096.0</c:v>
                </c:pt>
                <c:pt idx="1092">
                  <c:v>43097.0</c:v>
                </c:pt>
                <c:pt idx="1093">
                  <c:v>43098.0</c:v>
                </c:pt>
                <c:pt idx="1094">
                  <c:v>43099.0</c:v>
                </c:pt>
                <c:pt idx="1095">
                  <c:v>43100.0</c:v>
                </c:pt>
              </c:numCache>
            </c:numRef>
          </c:cat>
          <c:val>
            <c:numRef>
              <c:f>'Electric Model Calcs'!$E$2:$E$1097</c:f>
              <c:numCache>
                <c:formatCode>0.00</c:formatCode>
                <c:ptCount val="1096"/>
                <c:pt idx="0">
                  <c:v>198381.9930399466</c:v>
                </c:pt>
                <c:pt idx="1">
                  <c:v>198381.9930399466</c:v>
                </c:pt>
                <c:pt idx="2">
                  <c:v>198381.9930399466</c:v>
                </c:pt>
                <c:pt idx="3">
                  <c:v>187212.6330723352</c:v>
                </c:pt>
                <c:pt idx="4">
                  <c:v>176158.1054553161</c:v>
                </c:pt>
                <c:pt idx="5">
                  <c:v>198381.9930399466</c:v>
                </c:pt>
                <c:pt idx="6">
                  <c:v>182411.1744578767</c:v>
                </c:pt>
                <c:pt idx="7">
                  <c:v>196573.0329877848</c:v>
                </c:pt>
                <c:pt idx="8">
                  <c:v>198381.9930399466</c:v>
                </c:pt>
                <c:pt idx="9">
                  <c:v>198381.9930399466</c:v>
                </c:pt>
                <c:pt idx="10">
                  <c:v>198381.9930399466</c:v>
                </c:pt>
                <c:pt idx="11">
                  <c:v>198381.9930399466</c:v>
                </c:pt>
                <c:pt idx="12">
                  <c:v>198381.9930399466</c:v>
                </c:pt>
                <c:pt idx="13">
                  <c:v>198381.9930399466</c:v>
                </c:pt>
                <c:pt idx="14">
                  <c:v>198381.9930399466</c:v>
                </c:pt>
                <c:pt idx="15">
                  <c:v>198381.9930399466</c:v>
                </c:pt>
                <c:pt idx="16">
                  <c:v>198381.9930399466</c:v>
                </c:pt>
                <c:pt idx="17">
                  <c:v>198381.9930399466</c:v>
                </c:pt>
                <c:pt idx="18">
                  <c:v>198381.9930399466</c:v>
                </c:pt>
                <c:pt idx="19">
                  <c:v>198381.9930399466</c:v>
                </c:pt>
                <c:pt idx="20">
                  <c:v>183060.8009959458</c:v>
                </c:pt>
                <c:pt idx="21">
                  <c:v>174745.5465024498</c:v>
                </c:pt>
                <c:pt idx="22">
                  <c:v>187886.31619581</c:v>
                </c:pt>
                <c:pt idx="23">
                  <c:v>198381.9930399466</c:v>
                </c:pt>
                <c:pt idx="24">
                  <c:v>198381.9930399466</c:v>
                </c:pt>
                <c:pt idx="25">
                  <c:v>198371.9987855148</c:v>
                </c:pt>
                <c:pt idx="26">
                  <c:v>113000.1705303527</c:v>
                </c:pt>
                <c:pt idx="27">
                  <c:v>96248.79890870945</c:v>
                </c:pt>
                <c:pt idx="28">
                  <c:v>150649.4338735098</c:v>
                </c:pt>
                <c:pt idx="29">
                  <c:v>198381.9930399466</c:v>
                </c:pt>
                <c:pt idx="30">
                  <c:v>198381.9930399466</c:v>
                </c:pt>
                <c:pt idx="31">
                  <c:v>198381.9930399466</c:v>
                </c:pt>
                <c:pt idx="32">
                  <c:v>198381.9930399466</c:v>
                </c:pt>
                <c:pt idx="33">
                  <c:v>198381.9930399466</c:v>
                </c:pt>
                <c:pt idx="34">
                  <c:v>198381.9930399466</c:v>
                </c:pt>
                <c:pt idx="35">
                  <c:v>198381.9930399466</c:v>
                </c:pt>
                <c:pt idx="36">
                  <c:v>189029.5360417067</c:v>
                </c:pt>
                <c:pt idx="37">
                  <c:v>188782.00853043</c:v>
                </c:pt>
                <c:pt idx="38">
                  <c:v>198381.9930399466</c:v>
                </c:pt>
                <c:pt idx="39">
                  <c:v>198381.9930399466</c:v>
                </c:pt>
                <c:pt idx="40">
                  <c:v>198381.9930399466</c:v>
                </c:pt>
                <c:pt idx="41">
                  <c:v>186918.5832066336</c:v>
                </c:pt>
                <c:pt idx="42">
                  <c:v>198381.9930399466</c:v>
                </c:pt>
                <c:pt idx="43">
                  <c:v>189460.7953139312</c:v>
                </c:pt>
                <c:pt idx="44">
                  <c:v>185934.1662357408</c:v>
                </c:pt>
                <c:pt idx="45">
                  <c:v>192380.0888489889</c:v>
                </c:pt>
                <c:pt idx="46">
                  <c:v>198381.9930399466</c:v>
                </c:pt>
                <c:pt idx="47">
                  <c:v>198381.9930399466</c:v>
                </c:pt>
                <c:pt idx="48">
                  <c:v>198381.9930399466</c:v>
                </c:pt>
                <c:pt idx="49">
                  <c:v>198381.9930399466</c:v>
                </c:pt>
                <c:pt idx="50">
                  <c:v>198381.9930399466</c:v>
                </c:pt>
                <c:pt idx="51">
                  <c:v>198381.9930399466</c:v>
                </c:pt>
                <c:pt idx="52">
                  <c:v>198381.9930399466</c:v>
                </c:pt>
                <c:pt idx="53">
                  <c:v>198381.9930399466</c:v>
                </c:pt>
                <c:pt idx="54">
                  <c:v>198381.9930399466</c:v>
                </c:pt>
                <c:pt idx="55">
                  <c:v>198381.9930399466</c:v>
                </c:pt>
                <c:pt idx="56">
                  <c:v>198381.9930399466</c:v>
                </c:pt>
                <c:pt idx="57">
                  <c:v>198381.9930399466</c:v>
                </c:pt>
                <c:pt idx="58">
                  <c:v>198381.9930399466</c:v>
                </c:pt>
                <c:pt idx="59">
                  <c:v>198381.9930399466</c:v>
                </c:pt>
                <c:pt idx="60">
                  <c:v>198381.9930399466</c:v>
                </c:pt>
                <c:pt idx="61">
                  <c:v>198381.9930399466</c:v>
                </c:pt>
                <c:pt idx="62">
                  <c:v>198381.9930399466</c:v>
                </c:pt>
                <c:pt idx="63">
                  <c:v>198381.9930399466</c:v>
                </c:pt>
                <c:pt idx="64">
                  <c:v>198381.9930399466</c:v>
                </c:pt>
                <c:pt idx="65">
                  <c:v>198082.1654069916</c:v>
                </c:pt>
                <c:pt idx="66">
                  <c:v>198381.9930399466</c:v>
                </c:pt>
                <c:pt idx="67">
                  <c:v>198381.9930399466</c:v>
                </c:pt>
                <c:pt idx="68">
                  <c:v>198381.9930399466</c:v>
                </c:pt>
                <c:pt idx="69">
                  <c:v>198381.9930399466</c:v>
                </c:pt>
                <c:pt idx="70">
                  <c:v>193584.7509126665</c:v>
                </c:pt>
                <c:pt idx="71">
                  <c:v>185541.1844137138</c:v>
                </c:pt>
                <c:pt idx="72">
                  <c:v>192084.076567462</c:v>
                </c:pt>
                <c:pt idx="73">
                  <c:v>194176.5771782552</c:v>
                </c:pt>
                <c:pt idx="74">
                  <c:v>186383.2883180575</c:v>
                </c:pt>
                <c:pt idx="75">
                  <c:v>159341.7740231236</c:v>
                </c:pt>
                <c:pt idx="76">
                  <c:v>198381.9930399466</c:v>
                </c:pt>
                <c:pt idx="77">
                  <c:v>198381.9930399466</c:v>
                </c:pt>
                <c:pt idx="78">
                  <c:v>198381.9930399466</c:v>
                </c:pt>
                <c:pt idx="79">
                  <c:v>198381.9930399466</c:v>
                </c:pt>
                <c:pt idx="80">
                  <c:v>198381.9930399466</c:v>
                </c:pt>
                <c:pt idx="81">
                  <c:v>198381.9930399466</c:v>
                </c:pt>
                <c:pt idx="82">
                  <c:v>198154.8801687752</c:v>
                </c:pt>
                <c:pt idx="83">
                  <c:v>191550.7440947111</c:v>
                </c:pt>
                <c:pt idx="84">
                  <c:v>193704.4886258201</c:v>
                </c:pt>
                <c:pt idx="85">
                  <c:v>170562.2499099844</c:v>
                </c:pt>
                <c:pt idx="86">
                  <c:v>198381.9930399466</c:v>
                </c:pt>
                <c:pt idx="87">
                  <c:v>198381.9930399466</c:v>
                </c:pt>
                <c:pt idx="88">
                  <c:v>198381.9930399466</c:v>
                </c:pt>
                <c:pt idx="89">
                  <c:v>198381.9930399466</c:v>
                </c:pt>
                <c:pt idx="90">
                  <c:v>198381.9930399466</c:v>
                </c:pt>
                <c:pt idx="91">
                  <c:v>198381.9930399466</c:v>
                </c:pt>
                <c:pt idx="92">
                  <c:v>198381.9930399466</c:v>
                </c:pt>
                <c:pt idx="93">
                  <c:v>198381.9930399466</c:v>
                </c:pt>
                <c:pt idx="94">
                  <c:v>198381.9930399466</c:v>
                </c:pt>
                <c:pt idx="95">
                  <c:v>198381.9930399466</c:v>
                </c:pt>
                <c:pt idx="96">
                  <c:v>198381.9930399466</c:v>
                </c:pt>
                <c:pt idx="97">
                  <c:v>198381.9930399466</c:v>
                </c:pt>
                <c:pt idx="98">
                  <c:v>170659.9227815607</c:v>
                </c:pt>
                <c:pt idx="99">
                  <c:v>195808.762377561</c:v>
                </c:pt>
                <c:pt idx="100">
                  <c:v>196521.7089603513</c:v>
                </c:pt>
                <c:pt idx="101">
                  <c:v>198052.8069682487</c:v>
                </c:pt>
                <c:pt idx="102">
                  <c:v>198381.9930399466</c:v>
                </c:pt>
                <c:pt idx="103">
                  <c:v>198381.9930399466</c:v>
                </c:pt>
                <c:pt idx="104">
                  <c:v>198381.9930399466</c:v>
                </c:pt>
                <c:pt idx="105">
                  <c:v>198381.9930399466</c:v>
                </c:pt>
                <c:pt idx="106">
                  <c:v>198381.9930399466</c:v>
                </c:pt>
                <c:pt idx="107">
                  <c:v>198381.9930399466</c:v>
                </c:pt>
                <c:pt idx="108">
                  <c:v>198381.9930399466</c:v>
                </c:pt>
                <c:pt idx="109">
                  <c:v>188121.258067303</c:v>
                </c:pt>
                <c:pt idx="110">
                  <c:v>168411.5179380324</c:v>
                </c:pt>
                <c:pt idx="111">
                  <c:v>198381.9930399466</c:v>
                </c:pt>
                <c:pt idx="112">
                  <c:v>191880.524850496</c:v>
                </c:pt>
                <c:pt idx="113">
                  <c:v>198381.9930399466</c:v>
                </c:pt>
                <c:pt idx="114">
                  <c:v>198381.9930399466</c:v>
                </c:pt>
                <c:pt idx="115">
                  <c:v>198381.9930399466</c:v>
                </c:pt>
                <c:pt idx="116">
                  <c:v>198381.9930399466</c:v>
                </c:pt>
                <c:pt idx="117">
                  <c:v>198381.9930399466</c:v>
                </c:pt>
                <c:pt idx="118">
                  <c:v>198381.9930399466</c:v>
                </c:pt>
                <c:pt idx="119">
                  <c:v>198381.9930399466</c:v>
                </c:pt>
                <c:pt idx="120">
                  <c:v>198381.9930399466</c:v>
                </c:pt>
                <c:pt idx="121">
                  <c:v>198381.9930399466</c:v>
                </c:pt>
                <c:pt idx="122">
                  <c:v>198381.9930399466</c:v>
                </c:pt>
                <c:pt idx="123">
                  <c:v>198381.9930399466</c:v>
                </c:pt>
                <c:pt idx="124">
                  <c:v>171344.2989497235</c:v>
                </c:pt>
                <c:pt idx="125">
                  <c:v>160239.1212041897</c:v>
                </c:pt>
                <c:pt idx="126">
                  <c:v>198381.9930399466</c:v>
                </c:pt>
                <c:pt idx="127">
                  <c:v>186574.6755690446</c:v>
                </c:pt>
                <c:pt idx="128">
                  <c:v>198381.9930399466</c:v>
                </c:pt>
                <c:pt idx="129">
                  <c:v>198381.9930399466</c:v>
                </c:pt>
                <c:pt idx="130">
                  <c:v>198381.9930399466</c:v>
                </c:pt>
                <c:pt idx="131">
                  <c:v>198381.9930399466</c:v>
                </c:pt>
                <c:pt idx="132">
                  <c:v>198381.9930399466</c:v>
                </c:pt>
                <c:pt idx="133">
                  <c:v>198381.9930399466</c:v>
                </c:pt>
                <c:pt idx="134">
                  <c:v>198381.9930399466</c:v>
                </c:pt>
                <c:pt idx="135">
                  <c:v>198381.9930399466</c:v>
                </c:pt>
                <c:pt idx="136">
                  <c:v>198381.9930399466</c:v>
                </c:pt>
                <c:pt idx="137">
                  <c:v>198381.9930399466</c:v>
                </c:pt>
                <c:pt idx="138">
                  <c:v>198381.9930399466</c:v>
                </c:pt>
                <c:pt idx="139">
                  <c:v>193614.7336759621</c:v>
                </c:pt>
                <c:pt idx="140">
                  <c:v>198381.9930399466</c:v>
                </c:pt>
                <c:pt idx="141">
                  <c:v>198381.9930399466</c:v>
                </c:pt>
                <c:pt idx="142">
                  <c:v>198381.9930399466</c:v>
                </c:pt>
                <c:pt idx="143">
                  <c:v>198381.9930399466</c:v>
                </c:pt>
                <c:pt idx="144">
                  <c:v>198381.9930399466</c:v>
                </c:pt>
                <c:pt idx="145">
                  <c:v>198381.9930399466</c:v>
                </c:pt>
                <c:pt idx="146">
                  <c:v>188111.5066231116</c:v>
                </c:pt>
                <c:pt idx="147">
                  <c:v>196488.5351701802</c:v>
                </c:pt>
                <c:pt idx="148">
                  <c:v>191254.3305732799</c:v>
                </c:pt>
                <c:pt idx="149">
                  <c:v>198381.9930399466</c:v>
                </c:pt>
                <c:pt idx="150">
                  <c:v>198381.9930399466</c:v>
                </c:pt>
                <c:pt idx="151">
                  <c:v>198381.9930399466</c:v>
                </c:pt>
                <c:pt idx="152">
                  <c:v>164927.2098077067</c:v>
                </c:pt>
                <c:pt idx="153">
                  <c:v>198381.9930399466</c:v>
                </c:pt>
                <c:pt idx="154">
                  <c:v>198381.9930399466</c:v>
                </c:pt>
                <c:pt idx="155">
                  <c:v>198381.9930399466</c:v>
                </c:pt>
                <c:pt idx="156">
                  <c:v>198381.9930399466</c:v>
                </c:pt>
                <c:pt idx="157">
                  <c:v>198381.9930399466</c:v>
                </c:pt>
                <c:pt idx="158">
                  <c:v>198381.9930399466</c:v>
                </c:pt>
                <c:pt idx="159">
                  <c:v>198381.9930399466</c:v>
                </c:pt>
                <c:pt idx="160">
                  <c:v>198381.9930399466</c:v>
                </c:pt>
                <c:pt idx="161">
                  <c:v>198381.9930399466</c:v>
                </c:pt>
                <c:pt idx="162">
                  <c:v>198381.9930399466</c:v>
                </c:pt>
                <c:pt idx="163">
                  <c:v>194754.0786811911</c:v>
                </c:pt>
                <c:pt idx="164">
                  <c:v>198381.9930399466</c:v>
                </c:pt>
                <c:pt idx="165">
                  <c:v>154522.7348599983</c:v>
                </c:pt>
                <c:pt idx="166">
                  <c:v>-2568.423700802174</c:v>
                </c:pt>
                <c:pt idx="167">
                  <c:v>69894.91615133605</c:v>
                </c:pt>
                <c:pt idx="168">
                  <c:v>194484.2338115316</c:v>
                </c:pt>
                <c:pt idx="169">
                  <c:v>198381.9930399466</c:v>
                </c:pt>
                <c:pt idx="170">
                  <c:v>198381.9930399466</c:v>
                </c:pt>
                <c:pt idx="171">
                  <c:v>198381.9930399466</c:v>
                </c:pt>
                <c:pt idx="172">
                  <c:v>196742.935313126</c:v>
                </c:pt>
                <c:pt idx="173">
                  <c:v>198381.9930399466</c:v>
                </c:pt>
                <c:pt idx="174">
                  <c:v>198381.9930399466</c:v>
                </c:pt>
                <c:pt idx="175">
                  <c:v>198381.9930399466</c:v>
                </c:pt>
                <c:pt idx="176">
                  <c:v>198381.9930399466</c:v>
                </c:pt>
                <c:pt idx="177">
                  <c:v>198381.9930399466</c:v>
                </c:pt>
                <c:pt idx="178">
                  <c:v>198381.9930399466</c:v>
                </c:pt>
                <c:pt idx="179">
                  <c:v>198381.9930399466</c:v>
                </c:pt>
                <c:pt idx="180">
                  <c:v>198381.9930399466</c:v>
                </c:pt>
                <c:pt idx="181">
                  <c:v>198381.9930399466</c:v>
                </c:pt>
                <c:pt idx="182">
                  <c:v>198381.9930399466</c:v>
                </c:pt>
                <c:pt idx="183">
                  <c:v>198381.9930399466</c:v>
                </c:pt>
                <c:pt idx="184">
                  <c:v>198381.9930399466</c:v>
                </c:pt>
                <c:pt idx="185">
                  <c:v>189744.0484453922</c:v>
                </c:pt>
                <c:pt idx="186">
                  <c:v>198381.9930399466</c:v>
                </c:pt>
                <c:pt idx="187">
                  <c:v>198381.9930399466</c:v>
                </c:pt>
                <c:pt idx="188">
                  <c:v>198381.9930399466</c:v>
                </c:pt>
                <c:pt idx="189">
                  <c:v>198381.9930399466</c:v>
                </c:pt>
                <c:pt idx="190">
                  <c:v>192535.354197324</c:v>
                </c:pt>
                <c:pt idx="191">
                  <c:v>195483.659254715</c:v>
                </c:pt>
                <c:pt idx="192">
                  <c:v>191455.974718686</c:v>
                </c:pt>
                <c:pt idx="193">
                  <c:v>191772.7533058563</c:v>
                </c:pt>
                <c:pt idx="194">
                  <c:v>184096.848626264</c:v>
                </c:pt>
                <c:pt idx="195">
                  <c:v>172169.5951447433</c:v>
                </c:pt>
                <c:pt idx="196">
                  <c:v>148108.389950636</c:v>
                </c:pt>
                <c:pt idx="197">
                  <c:v>198381.9930399466</c:v>
                </c:pt>
                <c:pt idx="198">
                  <c:v>192056.0064373173</c:v>
                </c:pt>
                <c:pt idx="199">
                  <c:v>198381.9930399466</c:v>
                </c:pt>
                <c:pt idx="200">
                  <c:v>198381.9930399466</c:v>
                </c:pt>
                <c:pt idx="201">
                  <c:v>198381.9930399466</c:v>
                </c:pt>
                <c:pt idx="202">
                  <c:v>175335.2423201386</c:v>
                </c:pt>
                <c:pt idx="203">
                  <c:v>198381.9930399466</c:v>
                </c:pt>
                <c:pt idx="204">
                  <c:v>198322.0275133556</c:v>
                </c:pt>
                <c:pt idx="205">
                  <c:v>198381.9930399466</c:v>
                </c:pt>
                <c:pt idx="206">
                  <c:v>198381.9930399466</c:v>
                </c:pt>
                <c:pt idx="207">
                  <c:v>198381.9930399466</c:v>
                </c:pt>
                <c:pt idx="208">
                  <c:v>198381.9930399466</c:v>
                </c:pt>
                <c:pt idx="209">
                  <c:v>154243.2773543731</c:v>
                </c:pt>
                <c:pt idx="210">
                  <c:v>198381.9930399466</c:v>
                </c:pt>
                <c:pt idx="211">
                  <c:v>198381.9930399466</c:v>
                </c:pt>
                <c:pt idx="212">
                  <c:v>198381.9930399466</c:v>
                </c:pt>
                <c:pt idx="213">
                  <c:v>198381.9930399466</c:v>
                </c:pt>
                <c:pt idx="214">
                  <c:v>198381.9930399466</c:v>
                </c:pt>
                <c:pt idx="215">
                  <c:v>198381.9930399466</c:v>
                </c:pt>
                <c:pt idx="216">
                  <c:v>198381.9930399466</c:v>
                </c:pt>
                <c:pt idx="217">
                  <c:v>198381.9930399466</c:v>
                </c:pt>
                <c:pt idx="218">
                  <c:v>198381.9930399466</c:v>
                </c:pt>
                <c:pt idx="219">
                  <c:v>198381.9930399466</c:v>
                </c:pt>
                <c:pt idx="220">
                  <c:v>198381.9930399466</c:v>
                </c:pt>
                <c:pt idx="221">
                  <c:v>198082.1654069916</c:v>
                </c:pt>
                <c:pt idx="222">
                  <c:v>198381.9930399466</c:v>
                </c:pt>
                <c:pt idx="223">
                  <c:v>198381.9930399466</c:v>
                </c:pt>
                <c:pt idx="224">
                  <c:v>198381.9930399466</c:v>
                </c:pt>
                <c:pt idx="225">
                  <c:v>198381.9930399466</c:v>
                </c:pt>
                <c:pt idx="226">
                  <c:v>198381.9930399466</c:v>
                </c:pt>
                <c:pt idx="227">
                  <c:v>198381.9930399466</c:v>
                </c:pt>
                <c:pt idx="228">
                  <c:v>198381.9930399466</c:v>
                </c:pt>
                <c:pt idx="229">
                  <c:v>194140.8515580708</c:v>
                </c:pt>
                <c:pt idx="230">
                  <c:v>184191.266336751</c:v>
                </c:pt>
                <c:pt idx="231">
                  <c:v>198290.1271594728</c:v>
                </c:pt>
                <c:pt idx="232">
                  <c:v>198381.9930399466</c:v>
                </c:pt>
                <c:pt idx="233">
                  <c:v>198381.9930399466</c:v>
                </c:pt>
                <c:pt idx="234">
                  <c:v>198381.9930399466</c:v>
                </c:pt>
                <c:pt idx="235">
                  <c:v>198381.9930399466</c:v>
                </c:pt>
                <c:pt idx="236">
                  <c:v>197252.6422891495</c:v>
                </c:pt>
                <c:pt idx="237">
                  <c:v>185389.4622785631</c:v>
                </c:pt>
                <c:pt idx="238">
                  <c:v>198381.9930399466</c:v>
                </c:pt>
                <c:pt idx="239">
                  <c:v>198381.9930399466</c:v>
                </c:pt>
                <c:pt idx="240">
                  <c:v>198381.9930399466</c:v>
                </c:pt>
                <c:pt idx="241">
                  <c:v>198381.9930399466</c:v>
                </c:pt>
                <c:pt idx="242">
                  <c:v>198381.9930399466</c:v>
                </c:pt>
                <c:pt idx="243">
                  <c:v>197912.2630816505</c:v>
                </c:pt>
                <c:pt idx="244">
                  <c:v>147128.8346627619</c:v>
                </c:pt>
                <c:pt idx="245">
                  <c:v>198381.9930399466</c:v>
                </c:pt>
                <c:pt idx="246">
                  <c:v>183914.7423837592</c:v>
                </c:pt>
                <c:pt idx="247">
                  <c:v>198381.9930399466</c:v>
                </c:pt>
                <c:pt idx="248">
                  <c:v>198381.9930399466</c:v>
                </c:pt>
                <c:pt idx="249">
                  <c:v>198381.9930399466</c:v>
                </c:pt>
                <c:pt idx="250">
                  <c:v>198381.9930399466</c:v>
                </c:pt>
                <c:pt idx="251">
                  <c:v>198381.9930399466</c:v>
                </c:pt>
                <c:pt idx="252">
                  <c:v>198381.9930399466</c:v>
                </c:pt>
                <c:pt idx="253">
                  <c:v>198381.9930399466</c:v>
                </c:pt>
                <c:pt idx="254">
                  <c:v>198381.9930399466</c:v>
                </c:pt>
                <c:pt idx="255">
                  <c:v>198381.9930399466</c:v>
                </c:pt>
                <c:pt idx="256">
                  <c:v>198381.9930399466</c:v>
                </c:pt>
                <c:pt idx="257">
                  <c:v>194811.9828515326</c:v>
                </c:pt>
                <c:pt idx="258">
                  <c:v>155823.0036898745</c:v>
                </c:pt>
                <c:pt idx="259">
                  <c:v>198381.9930399466</c:v>
                </c:pt>
                <c:pt idx="260">
                  <c:v>198374.3375499072</c:v>
                </c:pt>
                <c:pt idx="261">
                  <c:v>195813.4696509654</c:v>
                </c:pt>
                <c:pt idx="262">
                  <c:v>198381.9930399466</c:v>
                </c:pt>
                <c:pt idx="263">
                  <c:v>198381.9930399466</c:v>
                </c:pt>
                <c:pt idx="264">
                  <c:v>198381.9930399466</c:v>
                </c:pt>
                <c:pt idx="265">
                  <c:v>198381.9930399466</c:v>
                </c:pt>
                <c:pt idx="266">
                  <c:v>198381.9930399466</c:v>
                </c:pt>
                <c:pt idx="267">
                  <c:v>198381.9930399466</c:v>
                </c:pt>
                <c:pt idx="268">
                  <c:v>198381.9930399466</c:v>
                </c:pt>
                <c:pt idx="269">
                  <c:v>198381.9930399466</c:v>
                </c:pt>
                <c:pt idx="270">
                  <c:v>198381.9930399466</c:v>
                </c:pt>
                <c:pt idx="271">
                  <c:v>198381.9930399466</c:v>
                </c:pt>
                <c:pt idx="272">
                  <c:v>161358.8594231753</c:v>
                </c:pt>
                <c:pt idx="273">
                  <c:v>198381.9930399466</c:v>
                </c:pt>
                <c:pt idx="274">
                  <c:v>198381.9930399466</c:v>
                </c:pt>
                <c:pt idx="275">
                  <c:v>198381.9930399466</c:v>
                </c:pt>
                <c:pt idx="276">
                  <c:v>198381.9930399466</c:v>
                </c:pt>
                <c:pt idx="277">
                  <c:v>198381.9930399466</c:v>
                </c:pt>
                <c:pt idx="278">
                  <c:v>198381.9930399466</c:v>
                </c:pt>
                <c:pt idx="279">
                  <c:v>198381.9930399466</c:v>
                </c:pt>
                <c:pt idx="280">
                  <c:v>198381.9930399466</c:v>
                </c:pt>
                <c:pt idx="281">
                  <c:v>198381.9930399466</c:v>
                </c:pt>
                <c:pt idx="282">
                  <c:v>198381.9930399466</c:v>
                </c:pt>
                <c:pt idx="283">
                  <c:v>198381.9930399466</c:v>
                </c:pt>
                <c:pt idx="284">
                  <c:v>198381.9930399466</c:v>
                </c:pt>
                <c:pt idx="285">
                  <c:v>192395.4346352783</c:v>
                </c:pt>
                <c:pt idx="286">
                  <c:v>112566.7854552026</c:v>
                </c:pt>
                <c:pt idx="287">
                  <c:v>198381.9930399466</c:v>
                </c:pt>
                <c:pt idx="288">
                  <c:v>198381.9930399466</c:v>
                </c:pt>
                <c:pt idx="289">
                  <c:v>198381.9930399466</c:v>
                </c:pt>
                <c:pt idx="290">
                  <c:v>198381.9930399466</c:v>
                </c:pt>
                <c:pt idx="291">
                  <c:v>198381.9930399466</c:v>
                </c:pt>
                <c:pt idx="292">
                  <c:v>198381.9930399466</c:v>
                </c:pt>
                <c:pt idx="293">
                  <c:v>198381.9930399466</c:v>
                </c:pt>
                <c:pt idx="294">
                  <c:v>198381.9930399466</c:v>
                </c:pt>
                <c:pt idx="295">
                  <c:v>198381.9930399466</c:v>
                </c:pt>
                <c:pt idx="296">
                  <c:v>198381.9930399466</c:v>
                </c:pt>
                <c:pt idx="297">
                  <c:v>198381.9930399466</c:v>
                </c:pt>
                <c:pt idx="298">
                  <c:v>198381.9930399466</c:v>
                </c:pt>
                <c:pt idx="299">
                  <c:v>187848.0488687941</c:v>
                </c:pt>
                <c:pt idx="300">
                  <c:v>198381.9930399466</c:v>
                </c:pt>
                <c:pt idx="301">
                  <c:v>198381.9930399466</c:v>
                </c:pt>
                <c:pt idx="302">
                  <c:v>198381.9930399466</c:v>
                </c:pt>
                <c:pt idx="303">
                  <c:v>198381.9930399466</c:v>
                </c:pt>
                <c:pt idx="304">
                  <c:v>171989.817960066</c:v>
                </c:pt>
                <c:pt idx="305">
                  <c:v>198381.9930399466</c:v>
                </c:pt>
                <c:pt idx="306">
                  <c:v>112239.1894708123</c:v>
                </c:pt>
                <c:pt idx="307">
                  <c:v>156306.1818819276</c:v>
                </c:pt>
                <c:pt idx="308">
                  <c:v>186378.8934673146</c:v>
                </c:pt>
                <c:pt idx="309">
                  <c:v>198381.9930399466</c:v>
                </c:pt>
                <c:pt idx="310">
                  <c:v>198381.9930399466</c:v>
                </c:pt>
                <c:pt idx="311">
                  <c:v>198381.9930399466</c:v>
                </c:pt>
                <c:pt idx="312">
                  <c:v>198381.9930399466</c:v>
                </c:pt>
                <c:pt idx="313">
                  <c:v>198381.9930399466</c:v>
                </c:pt>
                <c:pt idx="314">
                  <c:v>198381.9930399466</c:v>
                </c:pt>
                <c:pt idx="315">
                  <c:v>198381.9930399466</c:v>
                </c:pt>
                <c:pt idx="316">
                  <c:v>198381.9930399466</c:v>
                </c:pt>
                <c:pt idx="317">
                  <c:v>198381.9930399466</c:v>
                </c:pt>
                <c:pt idx="318">
                  <c:v>198381.9930399466</c:v>
                </c:pt>
                <c:pt idx="319">
                  <c:v>198381.9930399466</c:v>
                </c:pt>
                <c:pt idx="320">
                  <c:v>198381.9930399466</c:v>
                </c:pt>
                <c:pt idx="321">
                  <c:v>166400.3788580794</c:v>
                </c:pt>
                <c:pt idx="322">
                  <c:v>198381.9930399466</c:v>
                </c:pt>
                <c:pt idx="323">
                  <c:v>198381.9930399466</c:v>
                </c:pt>
                <c:pt idx="324">
                  <c:v>198381.9930399466</c:v>
                </c:pt>
                <c:pt idx="325">
                  <c:v>198381.9930399466</c:v>
                </c:pt>
                <c:pt idx="326">
                  <c:v>198381.9930399466</c:v>
                </c:pt>
                <c:pt idx="327">
                  <c:v>198381.9930399466</c:v>
                </c:pt>
                <c:pt idx="328">
                  <c:v>198381.9930399466</c:v>
                </c:pt>
                <c:pt idx="329">
                  <c:v>198381.9930399466</c:v>
                </c:pt>
                <c:pt idx="330">
                  <c:v>198381.9930399466</c:v>
                </c:pt>
                <c:pt idx="331">
                  <c:v>198381.9930399466</c:v>
                </c:pt>
                <c:pt idx="332">
                  <c:v>198381.9930399466</c:v>
                </c:pt>
                <c:pt idx="333">
                  <c:v>198381.9930399466</c:v>
                </c:pt>
                <c:pt idx="334">
                  <c:v>182220.3966591322</c:v>
                </c:pt>
                <c:pt idx="335">
                  <c:v>198381.9930399466</c:v>
                </c:pt>
                <c:pt idx="336">
                  <c:v>198381.9930399466</c:v>
                </c:pt>
                <c:pt idx="337">
                  <c:v>198381.9930399466</c:v>
                </c:pt>
                <c:pt idx="338">
                  <c:v>198381.9930399466</c:v>
                </c:pt>
                <c:pt idx="339">
                  <c:v>180838.1616994557</c:v>
                </c:pt>
                <c:pt idx="340">
                  <c:v>147758.7892388327</c:v>
                </c:pt>
                <c:pt idx="341">
                  <c:v>188417.0968385478</c:v>
                </c:pt>
                <c:pt idx="342">
                  <c:v>175625.0756986617</c:v>
                </c:pt>
                <c:pt idx="343">
                  <c:v>198381.9930399466</c:v>
                </c:pt>
                <c:pt idx="344">
                  <c:v>198381.9930399466</c:v>
                </c:pt>
                <c:pt idx="345">
                  <c:v>198381.9930399466</c:v>
                </c:pt>
                <c:pt idx="346">
                  <c:v>198381.9930399466</c:v>
                </c:pt>
                <c:pt idx="347">
                  <c:v>198381.9930399466</c:v>
                </c:pt>
                <c:pt idx="348">
                  <c:v>198381.9930399466</c:v>
                </c:pt>
                <c:pt idx="349">
                  <c:v>198381.9930399466</c:v>
                </c:pt>
                <c:pt idx="350">
                  <c:v>186392.6484372176</c:v>
                </c:pt>
                <c:pt idx="351">
                  <c:v>198381.9930399466</c:v>
                </c:pt>
                <c:pt idx="352">
                  <c:v>198381.9930399466</c:v>
                </c:pt>
                <c:pt idx="353">
                  <c:v>198381.9930399466</c:v>
                </c:pt>
                <c:pt idx="354">
                  <c:v>198381.9930399466</c:v>
                </c:pt>
                <c:pt idx="355">
                  <c:v>198381.9930399466</c:v>
                </c:pt>
                <c:pt idx="356">
                  <c:v>198381.9930399466</c:v>
                </c:pt>
                <c:pt idx="357">
                  <c:v>198381.9930399466</c:v>
                </c:pt>
                <c:pt idx="358">
                  <c:v>198381.9930399466</c:v>
                </c:pt>
                <c:pt idx="359">
                  <c:v>198381.9930399466</c:v>
                </c:pt>
                <c:pt idx="360">
                  <c:v>198381.9930399466</c:v>
                </c:pt>
                <c:pt idx="361">
                  <c:v>198381.9930399466</c:v>
                </c:pt>
                <c:pt idx="362">
                  <c:v>198381.9930399466</c:v>
                </c:pt>
                <c:pt idx="363">
                  <c:v>167979.4710583091</c:v>
                </c:pt>
                <c:pt idx="364">
                  <c:v>198381.9930399466</c:v>
                </c:pt>
                <c:pt idx="365">
                  <c:v>198381.9930399466</c:v>
                </c:pt>
                <c:pt idx="366">
                  <c:v>198381.9930399466</c:v>
                </c:pt>
                <c:pt idx="367">
                  <c:v>198381.9930399466</c:v>
                </c:pt>
                <c:pt idx="368">
                  <c:v>198381.9930399466</c:v>
                </c:pt>
                <c:pt idx="369">
                  <c:v>198381.9930399466</c:v>
                </c:pt>
                <c:pt idx="370">
                  <c:v>198381.9930399466</c:v>
                </c:pt>
                <c:pt idx="371">
                  <c:v>198381.9930399466</c:v>
                </c:pt>
                <c:pt idx="372">
                  <c:v>198381.9930399466</c:v>
                </c:pt>
                <c:pt idx="373">
                  <c:v>198381.9930399466</c:v>
                </c:pt>
                <c:pt idx="374">
                  <c:v>195153.9280732963</c:v>
                </c:pt>
                <c:pt idx="375">
                  <c:v>198381.9930399466</c:v>
                </c:pt>
                <c:pt idx="376">
                  <c:v>192464.2992394232</c:v>
                </c:pt>
                <c:pt idx="377">
                  <c:v>170869.1381405837</c:v>
                </c:pt>
                <c:pt idx="378">
                  <c:v>198381.9930399466</c:v>
                </c:pt>
                <c:pt idx="379">
                  <c:v>198381.9930399466</c:v>
                </c:pt>
                <c:pt idx="380">
                  <c:v>198381.9930399466</c:v>
                </c:pt>
                <c:pt idx="381">
                  <c:v>198381.9930399466</c:v>
                </c:pt>
                <c:pt idx="382">
                  <c:v>198381.9930399466</c:v>
                </c:pt>
                <c:pt idx="383">
                  <c:v>198381.9930399466</c:v>
                </c:pt>
                <c:pt idx="384">
                  <c:v>198381.9930399466</c:v>
                </c:pt>
                <c:pt idx="385">
                  <c:v>198381.9930399466</c:v>
                </c:pt>
                <c:pt idx="386">
                  <c:v>198381.9930399466</c:v>
                </c:pt>
                <c:pt idx="387">
                  <c:v>198381.9930399466</c:v>
                </c:pt>
                <c:pt idx="388">
                  <c:v>198381.9930399466</c:v>
                </c:pt>
                <c:pt idx="389">
                  <c:v>198381.9930399466</c:v>
                </c:pt>
                <c:pt idx="390">
                  <c:v>194089.8149578077</c:v>
                </c:pt>
                <c:pt idx="391">
                  <c:v>195546.9098953233</c:v>
                </c:pt>
                <c:pt idx="392">
                  <c:v>195934.788057324</c:v>
                </c:pt>
                <c:pt idx="393">
                  <c:v>198381.9930399466</c:v>
                </c:pt>
                <c:pt idx="394">
                  <c:v>188367.7500992495</c:v>
                </c:pt>
                <c:pt idx="395">
                  <c:v>198381.9930399466</c:v>
                </c:pt>
                <c:pt idx="396">
                  <c:v>189956.836553911</c:v>
                </c:pt>
                <c:pt idx="397">
                  <c:v>157999.1847661535</c:v>
                </c:pt>
                <c:pt idx="398">
                  <c:v>198381.9930399466</c:v>
                </c:pt>
                <c:pt idx="399">
                  <c:v>198381.9930399466</c:v>
                </c:pt>
                <c:pt idx="400">
                  <c:v>198381.9930399466</c:v>
                </c:pt>
                <c:pt idx="401">
                  <c:v>198381.9930399466</c:v>
                </c:pt>
                <c:pt idx="402">
                  <c:v>198381.9930399466</c:v>
                </c:pt>
                <c:pt idx="403">
                  <c:v>197915.008147538</c:v>
                </c:pt>
                <c:pt idx="404">
                  <c:v>196271.6296190614</c:v>
                </c:pt>
                <c:pt idx="405">
                  <c:v>176784.6667911508</c:v>
                </c:pt>
                <c:pt idx="406">
                  <c:v>198381.9930399466</c:v>
                </c:pt>
                <c:pt idx="407">
                  <c:v>198381.9930399466</c:v>
                </c:pt>
                <c:pt idx="408">
                  <c:v>198381.9930399466</c:v>
                </c:pt>
                <c:pt idx="409">
                  <c:v>198381.9930399466</c:v>
                </c:pt>
                <c:pt idx="410">
                  <c:v>198381.9930399466</c:v>
                </c:pt>
                <c:pt idx="411">
                  <c:v>195761.2636164289</c:v>
                </c:pt>
                <c:pt idx="412">
                  <c:v>176394.2417565735</c:v>
                </c:pt>
                <c:pt idx="413">
                  <c:v>176719.5080582117</c:v>
                </c:pt>
                <c:pt idx="414">
                  <c:v>189471.0026339838</c:v>
                </c:pt>
                <c:pt idx="415">
                  <c:v>190231.4479779062</c:v>
                </c:pt>
                <c:pt idx="416">
                  <c:v>196223.1448488113</c:v>
                </c:pt>
                <c:pt idx="417">
                  <c:v>198381.9930399466</c:v>
                </c:pt>
                <c:pt idx="418">
                  <c:v>198381.9930399466</c:v>
                </c:pt>
                <c:pt idx="419">
                  <c:v>198381.9930399466</c:v>
                </c:pt>
                <c:pt idx="420">
                  <c:v>197797.6239669325</c:v>
                </c:pt>
                <c:pt idx="421">
                  <c:v>181976.2778853262</c:v>
                </c:pt>
                <c:pt idx="422">
                  <c:v>186345.01086786</c:v>
                </c:pt>
                <c:pt idx="423">
                  <c:v>191435.9117441188</c:v>
                </c:pt>
                <c:pt idx="424">
                  <c:v>196613.0100055121</c:v>
                </c:pt>
                <c:pt idx="425">
                  <c:v>198381.9930399466</c:v>
                </c:pt>
                <c:pt idx="426">
                  <c:v>156469.3049336626</c:v>
                </c:pt>
                <c:pt idx="427">
                  <c:v>149317.9573768748</c:v>
                </c:pt>
                <c:pt idx="428">
                  <c:v>183116.9459012097</c:v>
                </c:pt>
                <c:pt idx="429">
                  <c:v>195595.3946655733</c:v>
                </c:pt>
                <c:pt idx="430">
                  <c:v>117928.2052041939</c:v>
                </c:pt>
                <c:pt idx="431">
                  <c:v>79025.50707916818</c:v>
                </c:pt>
                <c:pt idx="432">
                  <c:v>72643.75677312459</c:v>
                </c:pt>
                <c:pt idx="433">
                  <c:v>71406.12913161415</c:v>
                </c:pt>
                <c:pt idx="434">
                  <c:v>107079.0578691771</c:v>
                </c:pt>
                <c:pt idx="435">
                  <c:v>198381.9930399466</c:v>
                </c:pt>
                <c:pt idx="436">
                  <c:v>198381.9930399466</c:v>
                </c:pt>
                <c:pt idx="437">
                  <c:v>198381.9930399466</c:v>
                </c:pt>
                <c:pt idx="438">
                  <c:v>198381.9930399466</c:v>
                </c:pt>
                <c:pt idx="439">
                  <c:v>198381.9930399466</c:v>
                </c:pt>
                <c:pt idx="440">
                  <c:v>198381.9930399466</c:v>
                </c:pt>
                <c:pt idx="441">
                  <c:v>198381.9930399466</c:v>
                </c:pt>
                <c:pt idx="442">
                  <c:v>198381.9930399466</c:v>
                </c:pt>
                <c:pt idx="443">
                  <c:v>198381.9930399466</c:v>
                </c:pt>
                <c:pt idx="444">
                  <c:v>198381.9930399466</c:v>
                </c:pt>
                <c:pt idx="445">
                  <c:v>198381.9930399466</c:v>
                </c:pt>
                <c:pt idx="446">
                  <c:v>196628.8858209041</c:v>
                </c:pt>
                <c:pt idx="447">
                  <c:v>187335.3687847983</c:v>
                </c:pt>
                <c:pt idx="448">
                  <c:v>198381.9930399466</c:v>
                </c:pt>
                <c:pt idx="449">
                  <c:v>198381.9930399466</c:v>
                </c:pt>
                <c:pt idx="450">
                  <c:v>198381.9930399466</c:v>
                </c:pt>
                <c:pt idx="451">
                  <c:v>198381.9930399466</c:v>
                </c:pt>
                <c:pt idx="452">
                  <c:v>198381.9930399466</c:v>
                </c:pt>
                <c:pt idx="453">
                  <c:v>198381.9930399466</c:v>
                </c:pt>
                <c:pt idx="454">
                  <c:v>198381.9930399466</c:v>
                </c:pt>
                <c:pt idx="455">
                  <c:v>198381.9930399466</c:v>
                </c:pt>
                <c:pt idx="456">
                  <c:v>198381.9930399466</c:v>
                </c:pt>
                <c:pt idx="457">
                  <c:v>198381.9930399466</c:v>
                </c:pt>
                <c:pt idx="458">
                  <c:v>198381.9930399466</c:v>
                </c:pt>
                <c:pt idx="459">
                  <c:v>198381.9930399466</c:v>
                </c:pt>
                <c:pt idx="460">
                  <c:v>198381.9930399466</c:v>
                </c:pt>
                <c:pt idx="461">
                  <c:v>198381.9930399466</c:v>
                </c:pt>
                <c:pt idx="462">
                  <c:v>198381.9930399466</c:v>
                </c:pt>
                <c:pt idx="463">
                  <c:v>198381.9930399466</c:v>
                </c:pt>
                <c:pt idx="464">
                  <c:v>198381.9930399466</c:v>
                </c:pt>
                <c:pt idx="465">
                  <c:v>198381.9930399466</c:v>
                </c:pt>
                <c:pt idx="466">
                  <c:v>198381.9930399466</c:v>
                </c:pt>
                <c:pt idx="467">
                  <c:v>198381.9930399466</c:v>
                </c:pt>
                <c:pt idx="468">
                  <c:v>184050.9156860271</c:v>
                </c:pt>
                <c:pt idx="469">
                  <c:v>185819.3338851485</c:v>
                </c:pt>
                <c:pt idx="470">
                  <c:v>198381.9930399466</c:v>
                </c:pt>
                <c:pt idx="471">
                  <c:v>198381.9930399466</c:v>
                </c:pt>
                <c:pt idx="472">
                  <c:v>198381.9930399466</c:v>
                </c:pt>
                <c:pt idx="473">
                  <c:v>198381.9930399466</c:v>
                </c:pt>
                <c:pt idx="474">
                  <c:v>198381.9930399466</c:v>
                </c:pt>
                <c:pt idx="475">
                  <c:v>164241.6199008034</c:v>
                </c:pt>
                <c:pt idx="476">
                  <c:v>198381.9930399466</c:v>
                </c:pt>
                <c:pt idx="477">
                  <c:v>144629.8798339266</c:v>
                </c:pt>
                <c:pt idx="478">
                  <c:v>198381.9930399466</c:v>
                </c:pt>
                <c:pt idx="479">
                  <c:v>198381.9930399466</c:v>
                </c:pt>
                <c:pt idx="480">
                  <c:v>198381.9930399466</c:v>
                </c:pt>
                <c:pt idx="481">
                  <c:v>189593.4904746157</c:v>
                </c:pt>
                <c:pt idx="482">
                  <c:v>198381.9930399466</c:v>
                </c:pt>
                <c:pt idx="483">
                  <c:v>198381.9930399466</c:v>
                </c:pt>
                <c:pt idx="484">
                  <c:v>188187.8535194764</c:v>
                </c:pt>
                <c:pt idx="485">
                  <c:v>198381.9930399466</c:v>
                </c:pt>
                <c:pt idx="486">
                  <c:v>198381.9930399466</c:v>
                </c:pt>
                <c:pt idx="487">
                  <c:v>198381.9930399466</c:v>
                </c:pt>
                <c:pt idx="488">
                  <c:v>198381.9930399466</c:v>
                </c:pt>
                <c:pt idx="489">
                  <c:v>198381.9930399466</c:v>
                </c:pt>
                <c:pt idx="490">
                  <c:v>198381.9930399466</c:v>
                </c:pt>
                <c:pt idx="491">
                  <c:v>198381.9930399466</c:v>
                </c:pt>
                <c:pt idx="492">
                  <c:v>198381.9930399466</c:v>
                </c:pt>
                <c:pt idx="493">
                  <c:v>198381.9930399466</c:v>
                </c:pt>
                <c:pt idx="494">
                  <c:v>198381.9930399466</c:v>
                </c:pt>
                <c:pt idx="495">
                  <c:v>198381.9930399466</c:v>
                </c:pt>
                <c:pt idx="496">
                  <c:v>198381.9930399466</c:v>
                </c:pt>
                <c:pt idx="497">
                  <c:v>198381.9930399466</c:v>
                </c:pt>
                <c:pt idx="498">
                  <c:v>198381.9930399466</c:v>
                </c:pt>
                <c:pt idx="499">
                  <c:v>198381.9930399466</c:v>
                </c:pt>
                <c:pt idx="500">
                  <c:v>198381.9930399466</c:v>
                </c:pt>
                <c:pt idx="501">
                  <c:v>198381.9930399466</c:v>
                </c:pt>
                <c:pt idx="502">
                  <c:v>198381.9930399466</c:v>
                </c:pt>
                <c:pt idx="503">
                  <c:v>198381.9930399466</c:v>
                </c:pt>
                <c:pt idx="504">
                  <c:v>198381.9930399466</c:v>
                </c:pt>
                <c:pt idx="505">
                  <c:v>198381.9930399466</c:v>
                </c:pt>
                <c:pt idx="506">
                  <c:v>198381.9930399466</c:v>
                </c:pt>
                <c:pt idx="507">
                  <c:v>196082.7941980874</c:v>
                </c:pt>
                <c:pt idx="508">
                  <c:v>147345.3927767004</c:v>
                </c:pt>
                <c:pt idx="509">
                  <c:v>147345.3927767004</c:v>
                </c:pt>
                <c:pt idx="510">
                  <c:v>147345.3927767004</c:v>
                </c:pt>
                <c:pt idx="511">
                  <c:v>147345.3927767004</c:v>
                </c:pt>
                <c:pt idx="512">
                  <c:v>178702.2799784389</c:v>
                </c:pt>
                <c:pt idx="513">
                  <c:v>198381.9930399466</c:v>
                </c:pt>
                <c:pt idx="514">
                  <c:v>198381.9930399466</c:v>
                </c:pt>
                <c:pt idx="515">
                  <c:v>198381.9930399466</c:v>
                </c:pt>
                <c:pt idx="516">
                  <c:v>198381.9930399466</c:v>
                </c:pt>
                <c:pt idx="517">
                  <c:v>198381.9930399466</c:v>
                </c:pt>
                <c:pt idx="518">
                  <c:v>189407.1525601601</c:v>
                </c:pt>
                <c:pt idx="519">
                  <c:v>198381.9930399466</c:v>
                </c:pt>
                <c:pt idx="520">
                  <c:v>198381.9930399466</c:v>
                </c:pt>
                <c:pt idx="521">
                  <c:v>188611.0359195481</c:v>
                </c:pt>
                <c:pt idx="522">
                  <c:v>-929.3659739814756</c:v>
                </c:pt>
                <c:pt idx="523">
                  <c:v>69678.89756475691</c:v>
                </c:pt>
                <c:pt idx="524">
                  <c:v>198381.9930399466</c:v>
                </c:pt>
                <c:pt idx="525">
                  <c:v>198381.9930399466</c:v>
                </c:pt>
                <c:pt idx="526">
                  <c:v>198381.9930399466</c:v>
                </c:pt>
                <c:pt idx="527">
                  <c:v>198381.9930399466</c:v>
                </c:pt>
                <c:pt idx="528">
                  <c:v>198381.9930399466</c:v>
                </c:pt>
                <c:pt idx="529">
                  <c:v>198381.9930399466</c:v>
                </c:pt>
                <c:pt idx="530">
                  <c:v>198381.9930399466</c:v>
                </c:pt>
                <c:pt idx="531">
                  <c:v>196871.3096721545</c:v>
                </c:pt>
                <c:pt idx="532">
                  <c:v>198381.9930399466</c:v>
                </c:pt>
                <c:pt idx="533">
                  <c:v>198381.9930399466</c:v>
                </c:pt>
                <c:pt idx="534">
                  <c:v>198371.9987855148</c:v>
                </c:pt>
                <c:pt idx="535">
                  <c:v>198381.9930399466</c:v>
                </c:pt>
                <c:pt idx="536">
                  <c:v>198381.9930399466</c:v>
                </c:pt>
                <c:pt idx="537">
                  <c:v>198381.9930399466</c:v>
                </c:pt>
                <c:pt idx="538">
                  <c:v>198381.9930399466</c:v>
                </c:pt>
                <c:pt idx="539">
                  <c:v>198381.9930399466</c:v>
                </c:pt>
                <c:pt idx="540">
                  <c:v>198381.9930399466</c:v>
                </c:pt>
                <c:pt idx="541">
                  <c:v>196283.1996092616</c:v>
                </c:pt>
                <c:pt idx="542">
                  <c:v>198381.9930399466</c:v>
                </c:pt>
                <c:pt idx="543">
                  <c:v>198381.9930399466</c:v>
                </c:pt>
                <c:pt idx="544">
                  <c:v>198302.0390044919</c:v>
                </c:pt>
                <c:pt idx="545">
                  <c:v>198381.9930399466</c:v>
                </c:pt>
                <c:pt idx="546">
                  <c:v>198381.9930399466</c:v>
                </c:pt>
                <c:pt idx="547">
                  <c:v>198381.9930399466</c:v>
                </c:pt>
                <c:pt idx="548">
                  <c:v>198381.9930399466</c:v>
                </c:pt>
                <c:pt idx="549">
                  <c:v>198381.9930399466</c:v>
                </c:pt>
                <c:pt idx="550">
                  <c:v>198381.9930399466</c:v>
                </c:pt>
                <c:pt idx="551">
                  <c:v>198381.9930399466</c:v>
                </c:pt>
                <c:pt idx="552">
                  <c:v>198381.9930399466</c:v>
                </c:pt>
                <c:pt idx="553">
                  <c:v>198381.9930399466</c:v>
                </c:pt>
                <c:pt idx="554">
                  <c:v>198381.9930399466</c:v>
                </c:pt>
                <c:pt idx="555">
                  <c:v>198381.9930399466</c:v>
                </c:pt>
                <c:pt idx="556">
                  <c:v>198381.9930399466</c:v>
                </c:pt>
                <c:pt idx="557">
                  <c:v>198381.9930399466</c:v>
                </c:pt>
                <c:pt idx="558">
                  <c:v>198381.9930399466</c:v>
                </c:pt>
                <c:pt idx="559">
                  <c:v>176474.5873253676</c:v>
                </c:pt>
                <c:pt idx="560">
                  <c:v>198381.9930399466</c:v>
                </c:pt>
                <c:pt idx="561">
                  <c:v>198381.9930399466</c:v>
                </c:pt>
                <c:pt idx="562">
                  <c:v>198381.9930399466</c:v>
                </c:pt>
                <c:pt idx="563">
                  <c:v>198381.9930399466</c:v>
                </c:pt>
                <c:pt idx="564">
                  <c:v>192260.1528383702</c:v>
                </c:pt>
                <c:pt idx="565">
                  <c:v>93546.32117014062</c:v>
                </c:pt>
                <c:pt idx="566">
                  <c:v>155579.9158545785</c:v>
                </c:pt>
                <c:pt idx="567">
                  <c:v>175345.2365745704</c:v>
                </c:pt>
                <c:pt idx="568">
                  <c:v>198381.9930399466</c:v>
                </c:pt>
                <c:pt idx="569">
                  <c:v>198381.9930399466</c:v>
                </c:pt>
                <c:pt idx="570">
                  <c:v>198381.9930399466</c:v>
                </c:pt>
                <c:pt idx="571">
                  <c:v>198381.9930399466</c:v>
                </c:pt>
                <c:pt idx="572">
                  <c:v>198381.9930399466</c:v>
                </c:pt>
                <c:pt idx="573">
                  <c:v>190871.9573112099</c:v>
                </c:pt>
                <c:pt idx="574">
                  <c:v>198381.9930399466</c:v>
                </c:pt>
                <c:pt idx="575">
                  <c:v>198381.9930399466</c:v>
                </c:pt>
                <c:pt idx="576">
                  <c:v>198381.9930399466</c:v>
                </c:pt>
                <c:pt idx="577">
                  <c:v>198381.9930399466</c:v>
                </c:pt>
                <c:pt idx="578">
                  <c:v>198381.9930399466</c:v>
                </c:pt>
                <c:pt idx="579">
                  <c:v>197182.6825081266</c:v>
                </c:pt>
                <c:pt idx="580">
                  <c:v>195786.7819165605</c:v>
                </c:pt>
                <c:pt idx="581">
                  <c:v>195786.7819165605</c:v>
                </c:pt>
                <c:pt idx="582">
                  <c:v>198381.9930399466</c:v>
                </c:pt>
                <c:pt idx="583">
                  <c:v>198381.9930399466</c:v>
                </c:pt>
                <c:pt idx="584">
                  <c:v>198381.9930399466</c:v>
                </c:pt>
                <c:pt idx="585">
                  <c:v>195659.1904159024</c:v>
                </c:pt>
                <c:pt idx="586">
                  <c:v>198302.8863095386</c:v>
                </c:pt>
                <c:pt idx="587">
                  <c:v>196424.7394198511</c:v>
                </c:pt>
                <c:pt idx="588">
                  <c:v>198381.9930399466</c:v>
                </c:pt>
                <c:pt idx="589">
                  <c:v>198381.9930399466</c:v>
                </c:pt>
                <c:pt idx="590">
                  <c:v>198381.9930399466</c:v>
                </c:pt>
                <c:pt idx="591">
                  <c:v>196972.8031650581</c:v>
                </c:pt>
                <c:pt idx="592">
                  <c:v>149344.2098983979</c:v>
                </c:pt>
                <c:pt idx="593">
                  <c:v>124288.6478024605</c:v>
                </c:pt>
                <c:pt idx="594">
                  <c:v>198381.9930399466</c:v>
                </c:pt>
                <c:pt idx="595">
                  <c:v>194013.2600574128</c:v>
                </c:pt>
                <c:pt idx="596">
                  <c:v>198001.7703679855</c:v>
                </c:pt>
                <c:pt idx="597">
                  <c:v>198381.9930399466</c:v>
                </c:pt>
                <c:pt idx="598">
                  <c:v>198381.9930399466</c:v>
                </c:pt>
                <c:pt idx="599">
                  <c:v>198381.9930399466</c:v>
                </c:pt>
                <c:pt idx="600">
                  <c:v>198381.9930399466</c:v>
                </c:pt>
                <c:pt idx="601">
                  <c:v>198381.9930399466</c:v>
                </c:pt>
                <c:pt idx="602">
                  <c:v>198381.9930399466</c:v>
                </c:pt>
                <c:pt idx="603">
                  <c:v>198381.9930399466</c:v>
                </c:pt>
                <c:pt idx="604">
                  <c:v>198381.9930399466</c:v>
                </c:pt>
                <c:pt idx="605">
                  <c:v>198381.9930399466</c:v>
                </c:pt>
                <c:pt idx="606">
                  <c:v>193722.3514359122</c:v>
                </c:pt>
                <c:pt idx="607">
                  <c:v>198381.9930399466</c:v>
                </c:pt>
                <c:pt idx="608">
                  <c:v>168646.4945115816</c:v>
                </c:pt>
                <c:pt idx="609">
                  <c:v>198381.9930399466</c:v>
                </c:pt>
                <c:pt idx="610">
                  <c:v>198381.9930399466</c:v>
                </c:pt>
                <c:pt idx="611">
                  <c:v>198381.9930399466</c:v>
                </c:pt>
                <c:pt idx="612">
                  <c:v>198381.9930399466</c:v>
                </c:pt>
                <c:pt idx="613">
                  <c:v>198381.9930399466</c:v>
                </c:pt>
                <c:pt idx="614">
                  <c:v>198381.9930399466</c:v>
                </c:pt>
                <c:pt idx="615">
                  <c:v>198381.9930399466</c:v>
                </c:pt>
                <c:pt idx="616">
                  <c:v>198381.9930399466</c:v>
                </c:pt>
                <c:pt idx="617">
                  <c:v>198381.9930399466</c:v>
                </c:pt>
                <c:pt idx="618">
                  <c:v>198381.9930399466</c:v>
                </c:pt>
                <c:pt idx="619">
                  <c:v>198381.9930399466</c:v>
                </c:pt>
                <c:pt idx="620">
                  <c:v>198381.9930399466</c:v>
                </c:pt>
                <c:pt idx="621">
                  <c:v>198381.9930399466</c:v>
                </c:pt>
                <c:pt idx="622">
                  <c:v>198381.9930399466</c:v>
                </c:pt>
                <c:pt idx="623">
                  <c:v>184045.8120260008</c:v>
                </c:pt>
                <c:pt idx="624">
                  <c:v>190165.100397564</c:v>
                </c:pt>
                <c:pt idx="625">
                  <c:v>198381.9930399466</c:v>
                </c:pt>
                <c:pt idx="626">
                  <c:v>198381.9930399466</c:v>
                </c:pt>
                <c:pt idx="627">
                  <c:v>197154.5628036156</c:v>
                </c:pt>
                <c:pt idx="628">
                  <c:v>198381.9930399466</c:v>
                </c:pt>
                <c:pt idx="629">
                  <c:v>183300.6631023098</c:v>
                </c:pt>
                <c:pt idx="630">
                  <c:v>198381.9930399466</c:v>
                </c:pt>
                <c:pt idx="631">
                  <c:v>198381.9930399466</c:v>
                </c:pt>
                <c:pt idx="632">
                  <c:v>198381.9930399466</c:v>
                </c:pt>
                <c:pt idx="633">
                  <c:v>198381.9930399466</c:v>
                </c:pt>
                <c:pt idx="634">
                  <c:v>195582.6355155076</c:v>
                </c:pt>
                <c:pt idx="635">
                  <c:v>198285.0234994464</c:v>
                </c:pt>
                <c:pt idx="636">
                  <c:v>198381.9930399466</c:v>
                </c:pt>
                <c:pt idx="637">
                  <c:v>198381.9930399466</c:v>
                </c:pt>
                <c:pt idx="638">
                  <c:v>198381.9930399466</c:v>
                </c:pt>
                <c:pt idx="639">
                  <c:v>198381.9930399466</c:v>
                </c:pt>
                <c:pt idx="640">
                  <c:v>198381.9930399466</c:v>
                </c:pt>
                <c:pt idx="641">
                  <c:v>198381.9930399466</c:v>
                </c:pt>
                <c:pt idx="642">
                  <c:v>198381.9930399466</c:v>
                </c:pt>
                <c:pt idx="643">
                  <c:v>182986.2429009703</c:v>
                </c:pt>
                <c:pt idx="644">
                  <c:v>198381.9930399466</c:v>
                </c:pt>
                <c:pt idx="645">
                  <c:v>198381.9930399466</c:v>
                </c:pt>
                <c:pt idx="646">
                  <c:v>198381.9930399466</c:v>
                </c:pt>
                <c:pt idx="647">
                  <c:v>198381.9930399466</c:v>
                </c:pt>
                <c:pt idx="648">
                  <c:v>198381.9930399466</c:v>
                </c:pt>
                <c:pt idx="649">
                  <c:v>198381.9930399466</c:v>
                </c:pt>
                <c:pt idx="650">
                  <c:v>198381.9930399466</c:v>
                </c:pt>
                <c:pt idx="651">
                  <c:v>197685.3434463533</c:v>
                </c:pt>
                <c:pt idx="652">
                  <c:v>195837.8185168238</c:v>
                </c:pt>
                <c:pt idx="653">
                  <c:v>194750.7389312167</c:v>
                </c:pt>
                <c:pt idx="654">
                  <c:v>195587.739175534</c:v>
                </c:pt>
                <c:pt idx="655">
                  <c:v>198381.9930399466</c:v>
                </c:pt>
                <c:pt idx="656">
                  <c:v>198381.9930399466</c:v>
                </c:pt>
                <c:pt idx="657">
                  <c:v>198381.9930399466</c:v>
                </c:pt>
                <c:pt idx="658">
                  <c:v>198381.9930399466</c:v>
                </c:pt>
                <c:pt idx="659">
                  <c:v>198381.9930399466</c:v>
                </c:pt>
                <c:pt idx="660">
                  <c:v>198381.9930399466</c:v>
                </c:pt>
                <c:pt idx="661">
                  <c:v>198381.9930399466</c:v>
                </c:pt>
                <c:pt idx="662">
                  <c:v>198381.9930399466</c:v>
                </c:pt>
                <c:pt idx="663">
                  <c:v>198381.9930399466</c:v>
                </c:pt>
                <c:pt idx="664">
                  <c:v>192325.4748542555</c:v>
                </c:pt>
                <c:pt idx="665">
                  <c:v>198381.9930399466</c:v>
                </c:pt>
                <c:pt idx="666">
                  <c:v>198381.9930399466</c:v>
                </c:pt>
                <c:pt idx="667">
                  <c:v>198381.9930399466</c:v>
                </c:pt>
                <c:pt idx="668">
                  <c:v>198381.9930399466</c:v>
                </c:pt>
                <c:pt idx="669">
                  <c:v>198381.9930399466</c:v>
                </c:pt>
                <c:pt idx="670">
                  <c:v>198381.9930399466</c:v>
                </c:pt>
                <c:pt idx="671">
                  <c:v>198381.9930399466</c:v>
                </c:pt>
                <c:pt idx="672">
                  <c:v>198381.9930399466</c:v>
                </c:pt>
                <c:pt idx="673">
                  <c:v>198381.9930399466</c:v>
                </c:pt>
                <c:pt idx="674">
                  <c:v>198381.9930399466</c:v>
                </c:pt>
                <c:pt idx="675">
                  <c:v>198381.9930399466</c:v>
                </c:pt>
                <c:pt idx="676">
                  <c:v>159484.4481493135</c:v>
                </c:pt>
                <c:pt idx="677">
                  <c:v>149223.5396663878</c:v>
                </c:pt>
                <c:pt idx="678">
                  <c:v>198381.9930399466</c:v>
                </c:pt>
                <c:pt idx="679">
                  <c:v>197157.1146336287</c:v>
                </c:pt>
                <c:pt idx="680">
                  <c:v>198381.9930399466</c:v>
                </c:pt>
                <c:pt idx="681">
                  <c:v>198381.9930399466</c:v>
                </c:pt>
                <c:pt idx="682">
                  <c:v>198381.9930399466</c:v>
                </c:pt>
                <c:pt idx="683">
                  <c:v>198381.9930399466</c:v>
                </c:pt>
                <c:pt idx="684">
                  <c:v>198381.9930399466</c:v>
                </c:pt>
                <c:pt idx="685">
                  <c:v>175265.2825391158</c:v>
                </c:pt>
                <c:pt idx="686">
                  <c:v>172356.9544994522</c:v>
                </c:pt>
                <c:pt idx="687">
                  <c:v>193534.7796405074</c:v>
                </c:pt>
                <c:pt idx="688">
                  <c:v>198381.9930399466</c:v>
                </c:pt>
                <c:pt idx="689">
                  <c:v>198381.9930399466</c:v>
                </c:pt>
                <c:pt idx="690">
                  <c:v>198381.9930399466</c:v>
                </c:pt>
                <c:pt idx="691">
                  <c:v>198381.9930399466</c:v>
                </c:pt>
                <c:pt idx="692">
                  <c:v>198381.9930399466</c:v>
                </c:pt>
                <c:pt idx="693">
                  <c:v>198381.9930399466</c:v>
                </c:pt>
                <c:pt idx="694">
                  <c:v>198381.9930399466</c:v>
                </c:pt>
                <c:pt idx="695">
                  <c:v>198381.9930399466</c:v>
                </c:pt>
                <c:pt idx="696">
                  <c:v>198381.9930399466</c:v>
                </c:pt>
                <c:pt idx="697">
                  <c:v>198381.9930399466</c:v>
                </c:pt>
                <c:pt idx="698">
                  <c:v>198381.9930399466</c:v>
                </c:pt>
                <c:pt idx="699">
                  <c:v>198381.9930399466</c:v>
                </c:pt>
                <c:pt idx="700">
                  <c:v>198381.9930399466</c:v>
                </c:pt>
                <c:pt idx="701">
                  <c:v>198381.9930399466</c:v>
                </c:pt>
                <c:pt idx="702">
                  <c:v>198381.9930399466</c:v>
                </c:pt>
                <c:pt idx="703">
                  <c:v>198381.9930399466</c:v>
                </c:pt>
                <c:pt idx="704">
                  <c:v>197930.3191276169</c:v>
                </c:pt>
                <c:pt idx="705">
                  <c:v>198381.9930399466</c:v>
                </c:pt>
                <c:pt idx="706">
                  <c:v>197659.8251462217</c:v>
                </c:pt>
                <c:pt idx="707">
                  <c:v>197741.4837066428</c:v>
                </c:pt>
                <c:pt idx="708">
                  <c:v>198381.9930399466</c:v>
                </c:pt>
                <c:pt idx="709">
                  <c:v>198381.9930399466</c:v>
                </c:pt>
                <c:pt idx="710">
                  <c:v>198381.9930399466</c:v>
                </c:pt>
                <c:pt idx="711">
                  <c:v>198381.9930399466</c:v>
                </c:pt>
                <c:pt idx="712">
                  <c:v>178176.6029957274</c:v>
                </c:pt>
                <c:pt idx="713">
                  <c:v>198381.9930399466</c:v>
                </c:pt>
                <c:pt idx="714">
                  <c:v>198381.9930399466</c:v>
                </c:pt>
                <c:pt idx="715">
                  <c:v>198381.9930399466</c:v>
                </c:pt>
                <c:pt idx="716">
                  <c:v>198381.9930399466</c:v>
                </c:pt>
                <c:pt idx="717">
                  <c:v>198381.9930399466</c:v>
                </c:pt>
                <c:pt idx="718">
                  <c:v>198381.9930399466</c:v>
                </c:pt>
                <c:pt idx="719">
                  <c:v>198381.9930399466</c:v>
                </c:pt>
                <c:pt idx="720">
                  <c:v>198381.9930399466</c:v>
                </c:pt>
                <c:pt idx="721">
                  <c:v>198381.9930399466</c:v>
                </c:pt>
                <c:pt idx="722">
                  <c:v>198381.9930399466</c:v>
                </c:pt>
                <c:pt idx="723">
                  <c:v>198381.9930399466</c:v>
                </c:pt>
                <c:pt idx="724">
                  <c:v>198381.9930399466</c:v>
                </c:pt>
                <c:pt idx="725">
                  <c:v>198381.9930399466</c:v>
                </c:pt>
                <c:pt idx="726">
                  <c:v>198381.9930399466</c:v>
                </c:pt>
                <c:pt idx="727">
                  <c:v>177474.012768551</c:v>
                </c:pt>
                <c:pt idx="728">
                  <c:v>198381.9930399466</c:v>
                </c:pt>
                <c:pt idx="729">
                  <c:v>198381.9930399466</c:v>
                </c:pt>
                <c:pt idx="730">
                  <c:v>198381.9930399466</c:v>
                </c:pt>
                <c:pt idx="731">
                  <c:v>198381.9930399466</c:v>
                </c:pt>
                <c:pt idx="732">
                  <c:v>198381.9930399466</c:v>
                </c:pt>
                <c:pt idx="733">
                  <c:v>198381.9930399466</c:v>
                </c:pt>
                <c:pt idx="734">
                  <c:v>198381.9930399466</c:v>
                </c:pt>
                <c:pt idx="735">
                  <c:v>198381.9930399466</c:v>
                </c:pt>
                <c:pt idx="736">
                  <c:v>198381.9930399466</c:v>
                </c:pt>
                <c:pt idx="737">
                  <c:v>192055.629984596</c:v>
                </c:pt>
                <c:pt idx="738">
                  <c:v>198381.9930399466</c:v>
                </c:pt>
                <c:pt idx="739">
                  <c:v>198381.9930399466</c:v>
                </c:pt>
                <c:pt idx="740">
                  <c:v>198381.9930399466</c:v>
                </c:pt>
                <c:pt idx="741">
                  <c:v>198381.9930399466</c:v>
                </c:pt>
                <c:pt idx="742">
                  <c:v>198381.9930399466</c:v>
                </c:pt>
                <c:pt idx="743">
                  <c:v>198381.9930399466</c:v>
                </c:pt>
                <c:pt idx="744">
                  <c:v>198381.9930399466</c:v>
                </c:pt>
                <c:pt idx="745">
                  <c:v>198381.9930399466</c:v>
                </c:pt>
                <c:pt idx="746">
                  <c:v>184632.7329290281</c:v>
                </c:pt>
                <c:pt idx="747">
                  <c:v>198381.9930399466</c:v>
                </c:pt>
                <c:pt idx="748">
                  <c:v>198381.9930399466</c:v>
                </c:pt>
                <c:pt idx="749">
                  <c:v>198381.9930399466</c:v>
                </c:pt>
                <c:pt idx="750">
                  <c:v>198381.9930399466</c:v>
                </c:pt>
                <c:pt idx="751">
                  <c:v>198381.9930399466</c:v>
                </c:pt>
                <c:pt idx="752">
                  <c:v>198381.9930399466</c:v>
                </c:pt>
                <c:pt idx="753">
                  <c:v>198381.9930399466</c:v>
                </c:pt>
                <c:pt idx="754">
                  <c:v>198381.9930399466</c:v>
                </c:pt>
                <c:pt idx="755">
                  <c:v>198381.9930399466</c:v>
                </c:pt>
                <c:pt idx="756">
                  <c:v>198381.9930399466</c:v>
                </c:pt>
                <c:pt idx="757">
                  <c:v>198381.9930399466</c:v>
                </c:pt>
                <c:pt idx="758">
                  <c:v>198381.9930399466</c:v>
                </c:pt>
                <c:pt idx="759">
                  <c:v>198381.9930399466</c:v>
                </c:pt>
                <c:pt idx="760">
                  <c:v>198381.9930399466</c:v>
                </c:pt>
                <c:pt idx="761">
                  <c:v>198381.9930399466</c:v>
                </c:pt>
                <c:pt idx="762">
                  <c:v>198381.9930399466</c:v>
                </c:pt>
                <c:pt idx="763">
                  <c:v>198381.9930399466</c:v>
                </c:pt>
                <c:pt idx="764">
                  <c:v>198381.9930399466</c:v>
                </c:pt>
                <c:pt idx="765">
                  <c:v>198381.9930399466</c:v>
                </c:pt>
                <c:pt idx="766">
                  <c:v>198381.9930399466</c:v>
                </c:pt>
                <c:pt idx="767">
                  <c:v>191429.8914790872</c:v>
                </c:pt>
                <c:pt idx="768">
                  <c:v>192801.1408011607</c:v>
                </c:pt>
                <c:pt idx="769">
                  <c:v>153937.543581583</c:v>
                </c:pt>
                <c:pt idx="770">
                  <c:v>198381.9930399466</c:v>
                </c:pt>
                <c:pt idx="771">
                  <c:v>198381.9930399466</c:v>
                </c:pt>
                <c:pt idx="772">
                  <c:v>198381.9930399466</c:v>
                </c:pt>
                <c:pt idx="773">
                  <c:v>198381.9930399466</c:v>
                </c:pt>
                <c:pt idx="774">
                  <c:v>198381.9930399466</c:v>
                </c:pt>
                <c:pt idx="775">
                  <c:v>195283.7741660782</c:v>
                </c:pt>
                <c:pt idx="776">
                  <c:v>128775.1618729924</c:v>
                </c:pt>
                <c:pt idx="777">
                  <c:v>180742.1339677605</c:v>
                </c:pt>
                <c:pt idx="778">
                  <c:v>198381.9930399466</c:v>
                </c:pt>
                <c:pt idx="779">
                  <c:v>198381.9930399466</c:v>
                </c:pt>
                <c:pt idx="780">
                  <c:v>198381.9930399466</c:v>
                </c:pt>
                <c:pt idx="781">
                  <c:v>196605.9193507857</c:v>
                </c:pt>
                <c:pt idx="782">
                  <c:v>194268.443058729</c:v>
                </c:pt>
                <c:pt idx="783">
                  <c:v>195388.6964345072</c:v>
                </c:pt>
                <c:pt idx="784">
                  <c:v>198381.9930399466</c:v>
                </c:pt>
                <c:pt idx="785">
                  <c:v>198381.9930399466</c:v>
                </c:pt>
                <c:pt idx="786">
                  <c:v>198381.9930399466</c:v>
                </c:pt>
                <c:pt idx="787">
                  <c:v>198381.9930399466</c:v>
                </c:pt>
                <c:pt idx="788">
                  <c:v>198381.9930399466</c:v>
                </c:pt>
                <c:pt idx="789">
                  <c:v>198381.9930399466</c:v>
                </c:pt>
                <c:pt idx="790">
                  <c:v>198381.9930399466</c:v>
                </c:pt>
                <c:pt idx="791">
                  <c:v>198381.9930399466</c:v>
                </c:pt>
                <c:pt idx="792">
                  <c:v>198381.9930399466</c:v>
                </c:pt>
                <c:pt idx="793">
                  <c:v>173416.3454692265</c:v>
                </c:pt>
                <c:pt idx="794">
                  <c:v>198381.9930399466</c:v>
                </c:pt>
                <c:pt idx="795">
                  <c:v>198381.9930399466</c:v>
                </c:pt>
                <c:pt idx="796">
                  <c:v>198381.9930399466</c:v>
                </c:pt>
                <c:pt idx="797">
                  <c:v>198381.9930399466</c:v>
                </c:pt>
                <c:pt idx="798">
                  <c:v>198381.9930399466</c:v>
                </c:pt>
                <c:pt idx="799">
                  <c:v>198381.9930399466</c:v>
                </c:pt>
                <c:pt idx="800">
                  <c:v>198381.9930399466</c:v>
                </c:pt>
                <c:pt idx="801">
                  <c:v>198381.9930399466</c:v>
                </c:pt>
                <c:pt idx="802">
                  <c:v>185926.5107457014</c:v>
                </c:pt>
                <c:pt idx="803">
                  <c:v>198381.9930399466</c:v>
                </c:pt>
                <c:pt idx="804">
                  <c:v>195723.5213610789</c:v>
                </c:pt>
                <c:pt idx="805">
                  <c:v>198381.9930399466</c:v>
                </c:pt>
                <c:pt idx="806">
                  <c:v>198381.9930399466</c:v>
                </c:pt>
                <c:pt idx="807">
                  <c:v>198381.9930399466</c:v>
                </c:pt>
                <c:pt idx="808">
                  <c:v>198381.9930399466</c:v>
                </c:pt>
                <c:pt idx="809">
                  <c:v>193416.1318343328</c:v>
                </c:pt>
                <c:pt idx="810">
                  <c:v>192880.2475315687</c:v>
                </c:pt>
                <c:pt idx="811">
                  <c:v>194644.1418824409</c:v>
                </c:pt>
                <c:pt idx="812">
                  <c:v>198381.9930399466</c:v>
                </c:pt>
                <c:pt idx="813">
                  <c:v>198381.9930399466</c:v>
                </c:pt>
                <c:pt idx="814">
                  <c:v>198381.9930399466</c:v>
                </c:pt>
                <c:pt idx="815">
                  <c:v>198381.9930399466</c:v>
                </c:pt>
                <c:pt idx="816">
                  <c:v>198381.9930399466</c:v>
                </c:pt>
                <c:pt idx="817">
                  <c:v>198381.9930399466</c:v>
                </c:pt>
                <c:pt idx="818">
                  <c:v>198381.9930399466</c:v>
                </c:pt>
                <c:pt idx="819">
                  <c:v>195044.1993827303</c:v>
                </c:pt>
                <c:pt idx="820">
                  <c:v>198381.9930399466</c:v>
                </c:pt>
                <c:pt idx="821">
                  <c:v>198381.9930399466</c:v>
                </c:pt>
                <c:pt idx="822">
                  <c:v>198381.9930399466</c:v>
                </c:pt>
                <c:pt idx="823">
                  <c:v>198381.9930399466</c:v>
                </c:pt>
                <c:pt idx="824">
                  <c:v>193564.1379750962</c:v>
                </c:pt>
                <c:pt idx="825">
                  <c:v>192553.613289884</c:v>
                </c:pt>
                <c:pt idx="826">
                  <c:v>191071.0000522366</c:v>
                </c:pt>
                <c:pt idx="827">
                  <c:v>198381.9930399466</c:v>
                </c:pt>
                <c:pt idx="828">
                  <c:v>198381.9930399466</c:v>
                </c:pt>
                <c:pt idx="829">
                  <c:v>198381.9930399466</c:v>
                </c:pt>
                <c:pt idx="830">
                  <c:v>198381.9930399466</c:v>
                </c:pt>
                <c:pt idx="831">
                  <c:v>198381.9930399466</c:v>
                </c:pt>
                <c:pt idx="832">
                  <c:v>198381.9930399466</c:v>
                </c:pt>
                <c:pt idx="833">
                  <c:v>198381.9930399466</c:v>
                </c:pt>
                <c:pt idx="834">
                  <c:v>198381.9930399466</c:v>
                </c:pt>
                <c:pt idx="835">
                  <c:v>149896.9311343347</c:v>
                </c:pt>
                <c:pt idx="836">
                  <c:v>198381.9930399466</c:v>
                </c:pt>
                <c:pt idx="837">
                  <c:v>198381.9930399466</c:v>
                </c:pt>
                <c:pt idx="838">
                  <c:v>198381.9930399466</c:v>
                </c:pt>
                <c:pt idx="839">
                  <c:v>198381.9930399466</c:v>
                </c:pt>
                <c:pt idx="840">
                  <c:v>198381.9930399466</c:v>
                </c:pt>
                <c:pt idx="841">
                  <c:v>198381.9930399466</c:v>
                </c:pt>
                <c:pt idx="842">
                  <c:v>198381.9930399466</c:v>
                </c:pt>
                <c:pt idx="843">
                  <c:v>198381.9930399466</c:v>
                </c:pt>
                <c:pt idx="844">
                  <c:v>198381.9930399466</c:v>
                </c:pt>
                <c:pt idx="845">
                  <c:v>198381.9930399466</c:v>
                </c:pt>
                <c:pt idx="846">
                  <c:v>171977.1728310426</c:v>
                </c:pt>
                <c:pt idx="847">
                  <c:v>198381.9930399466</c:v>
                </c:pt>
                <c:pt idx="848">
                  <c:v>198381.9930399466</c:v>
                </c:pt>
                <c:pt idx="849">
                  <c:v>198381.9930399466</c:v>
                </c:pt>
                <c:pt idx="850">
                  <c:v>198381.9930399466</c:v>
                </c:pt>
                <c:pt idx="851">
                  <c:v>198381.9930399466</c:v>
                </c:pt>
                <c:pt idx="852">
                  <c:v>198381.9930399466</c:v>
                </c:pt>
                <c:pt idx="853">
                  <c:v>190658.3766377557</c:v>
                </c:pt>
                <c:pt idx="854">
                  <c:v>198381.9930399466</c:v>
                </c:pt>
                <c:pt idx="855">
                  <c:v>198381.9930399466</c:v>
                </c:pt>
                <c:pt idx="856">
                  <c:v>198381.9930399466</c:v>
                </c:pt>
                <c:pt idx="857">
                  <c:v>198381.9930399466</c:v>
                </c:pt>
                <c:pt idx="858">
                  <c:v>198381.9930399466</c:v>
                </c:pt>
                <c:pt idx="859">
                  <c:v>198381.9930399466</c:v>
                </c:pt>
                <c:pt idx="860">
                  <c:v>198381.9930399466</c:v>
                </c:pt>
                <c:pt idx="861">
                  <c:v>198093.6362484593</c:v>
                </c:pt>
                <c:pt idx="862">
                  <c:v>198381.9930399466</c:v>
                </c:pt>
                <c:pt idx="863">
                  <c:v>155942.2114780796</c:v>
                </c:pt>
                <c:pt idx="864">
                  <c:v>198381.9930399466</c:v>
                </c:pt>
                <c:pt idx="865">
                  <c:v>198381.9930399466</c:v>
                </c:pt>
                <c:pt idx="866">
                  <c:v>198381.9930399466</c:v>
                </c:pt>
                <c:pt idx="867">
                  <c:v>198282.4716694333</c:v>
                </c:pt>
                <c:pt idx="868">
                  <c:v>187449.6660446973</c:v>
                </c:pt>
                <c:pt idx="869">
                  <c:v>198381.9930399466</c:v>
                </c:pt>
                <c:pt idx="870">
                  <c:v>198381.9930399466</c:v>
                </c:pt>
                <c:pt idx="871">
                  <c:v>198381.9930399466</c:v>
                </c:pt>
                <c:pt idx="872">
                  <c:v>198381.9930399466</c:v>
                </c:pt>
                <c:pt idx="873">
                  <c:v>198381.9930399466</c:v>
                </c:pt>
                <c:pt idx="874">
                  <c:v>198381.9930399466</c:v>
                </c:pt>
                <c:pt idx="875">
                  <c:v>198381.9930399466</c:v>
                </c:pt>
                <c:pt idx="876">
                  <c:v>198381.9930399466</c:v>
                </c:pt>
                <c:pt idx="877">
                  <c:v>198381.9930399466</c:v>
                </c:pt>
                <c:pt idx="878">
                  <c:v>198381.9930399466</c:v>
                </c:pt>
                <c:pt idx="879">
                  <c:v>198381.9930399466</c:v>
                </c:pt>
                <c:pt idx="880">
                  <c:v>198381.9930399466</c:v>
                </c:pt>
                <c:pt idx="881">
                  <c:v>198381.9930399466</c:v>
                </c:pt>
                <c:pt idx="882">
                  <c:v>172286.9947184293</c:v>
                </c:pt>
                <c:pt idx="883">
                  <c:v>198381.9930399466</c:v>
                </c:pt>
                <c:pt idx="884">
                  <c:v>198381.9930399466</c:v>
                </c:pt>
                <c:pt idx="885">
                  <c:v>198381.9930399466</c:v>
                </c:pt>
                <c:pt idx="886">
                  <c:v>187097.8007217429</c:v>
                </c:pt>
                <c:pt idx="887">
                  <c:v>-2568.423700802174</c:v>
                </c:pt>
                <c:pt idx="888">
                  <c:v>2323.434434430005</c:v>
                </c:pt>
                <c:pt idx="889">
                  <c:v>182849.0037498277</c:v>
                </c:pt>
                <c:pt idx="890">
                  <c:v>198381.9930399466</c:v>
                </c:pt>
                <c:pt idx="891">
                  <c:v>198381.9930399466</c:v>
                </c:pt>
                <c:pt idx="892">
                  <c:v>198381.9930399466</c:v>
                </c:pt>
                <c:pt idx="893">
                  <c:v>198381.9930399466</c:v>
                </c:pt>
                <c:pt idx="894">
                  <c:v>198381.9930399466</c:v>
                </c:pt>
                <c:pt idx="895">
                  <c:v>198381.9930399466</c:v>
                </c:pt>
                <c:pt idx="896">
                  <c:v>198381.9930399466</c:v>
                </c:pt>
                <c:pt idx="897">
                  <c:v>198381.9930399466</c:v>
                </c:pt>
                <c:pt idx="898">
                  <c:v>198381.9930399466</c:v>
                </c:pt>
                <c:pt idx="899">
                  <c:v>198381.9930399466</c:v>
                </c:pt>
                <c:pt idx="900">
                  <c:v>198381.9930399466</c:v>
                </c:pt>
                <c:pt idx="901">
                  <c:v>198381.9930399466</c:v>
                </c:pt>
                <c:pt idx="902">
                  <c:v>198381.9930399466</c:v>
                </c:pt>
                <c:pt idx="903">
                  <c:v>198381.9930399466</c:v>
                </c:pt>
                <c:pt idx="904">
                  <c:v>198381.9930399466</c:v>
                </c:pt>
                <c:pt idx="905">
                  <c:v>198381.9930399466</c:v>
                </c:pt>
                <c:pt idx="906">
                  <c:v>198381.9930399466</c:v>
                </c:pt>
                <c:pt idx="907">
                  <c:v>198381.9930399466</c:v>
                </c:pt>
                <c:pt idx="908">
                  <c:v>198381.9930399466</c:v>
                </c:pt>
                <c:pt idx="909">
                  <c:v>198381.9930399466</c:v>
                </c:pt>
                <c:pt idx="910">
                  <c:v>198381.9930399466</c:v>
                </c:pt>
                <c:pt idx="911">
                  <c:v>198381.9930399466</c:v>
                </c:pt>
                <c:pt idx="912">
                  <c:v>198381.9930399466</c:v>
                </c:pt>
                <c:pt idx="913">
                  <c:v>198381.9930399466</c:v>
                </c:pt>
                <c:pt idx="914">
                  <c:v>198381.9930399466</c:v>
                </c:pt>
                <c:pt idx="915">
                  <c:v>198381.9930399466</c:v>
                </c:pt>
                <c:pt idx="916">
                  <c:v>198381.9930399466</c:v>
                </c:pt>
                <c:pt idx="917">
                  <c:v>197322.6020701723</c:v>
                </c:pt>
                <c:pt idx="918">
                  <c:v>198381.9930399466</c:v>
                </c:pt>
                <c:pt idx="919">
                  <c:v>198381.9930399466</c:v>
                </c:pt>
                <c:pt idx="920">
                  <c:v>198381.9930399466</c:v>
                </c:pt>
                <c:pt idx="921">
                  <c:v>191966.6923868566</c:v>
                </c:pt>
                <c:pt idx="922">
                  <c:v>197394.4348248528</c:v>
                </c:pt>
                <c:pt idx="923">
                  <c:v>195825.059366758</c:v>
                </c:pt>
                <c:pt idx="924">
                  <c:v>194154.423415281</c:v>
                </c:pt>
                <c:pt idx="925">
                  <c:v>198381.9930399466</c:v>
                </c:pt>
                <c:pt idx="926">
                  <c:v>198381.9930399466</c:v>
                </c:pt>
                <c:pt idx="927">
                  <c:v>198381.9930399466</c:v>
                </c:pt>
                <c:pt idx="928">
                  <c:v>198381.9930399466</c:v>
                </c:pt>
                <c:pt idx="929">
                  <c:v>198381.9930399466</c:v>
                </c:pt>
                <c:pt idx="930">
                  <c:v>158095.1534252258</c:v>
                </c:pt>
                <c:pt idx="931">
                  <c:v>198381.9930399466</c:v>
                </c:pt>
                <c:pt idx="932">
                  <c:v>198381.9930399466</c:v>
                </c:pt>
                <c:pt idx="933">
                  <c:v>198381.9930399466</c:v>
                </c:pt>
                <c:pt idx="934">
                  <c:v>198381.9930399466</c:v>
                </c:pt>
                <c:pt idx="935">
                  <c:v>198381.9930399466</c:v>
                </c:pt>
                <c:pt idx="936">
                  <c:v>195304.4860440728</c:v>
                </c:pt>
                <c:pt idx="937">
                  <c:v>182792.8634895381</c:v>
                </c:pt>
                <c:pt idx="938">
                  <c:v>198381.9930399466</c:v>
                </c:pt>
                <c:pt idx="939">
                  <c:v>198381.9930399466</c:v>
                </c:pt>
                <c:pt idx="940">
                  <c:v>198381.9930399466</c:v>
                </c:pt>
                <c:pt idx="941">
                  <c:v>198381.9930399466</c:v>
                </c:pt>
                <c:pt idx="942">
                  <c:v>198381.9930399466</c:v>
                </c:pt>
                <c:pt idx="943">
                  <c:v>198381.9930399466</c:v>
                </c:pt>
                <c:pt idx="944">
                  <c:v>198381.9930399466</c:v>
                </c:pt>
                <c:pt idx="945">
                  <c:v>198381.9930399466</c:v>
                </c:pt>
                <c:pt idx="946">
                  <c:v>198381.9930399466</c:v>
                </c:pt>
                <c:pt idx="947">
                  <c:v>188957.4111107276</c:v>
                </c:pt>
                <c:pt idx="948">
                  <c:v>198381.9930399466</c:v>
                </c:pt>
                <c:pt idx="949">
                  <c:v>198381.9930399466</c:v>
                </c:pt>
                <c:pt idx="950">
                  <c:v>198381.9930399466</c:v>
                </c:pt>
                <c:pt idx="951">
                  <c:v>198381.9930399466</c:v>
                </c:pt>
                <c:pt idx="952">
                  <c:v>198381.9930399466</c:v>
                </c:pt>
                <c:pt idx="953">
                  <c:v>198381.9930399466</c:v>
                </c:pt>
                <c:pt idx="954">
                  <c:v>198381.9930399466</c:v>
                </c:pt>
                <c:pt idx="955">
                  <c:v>195914.3734172187</c:v>
                </c:pt>
                <c:pt idx="956">
                  <c:v>195074.8213428883</c:v>
                </c:pt>
                <c:pt idx="957">
                  <c:v>198381.9930399466</c:v>
                </c:pt>
                <c:pt idx="958">
                  <c:v>198381.9930399466</c:v>
                </c:pt>
                <c:pt idx="959">
                  <c:v>198381.9930399466</c:v>
                </c:pt>
                <c:pt idx="960">
                  <c:v>198381.9930399466</c:v>
                </c:pt>
                <c:pt idx="961">
                  <c:v>198381.9930399466</c:v>
                </c:pt>
                <c:pt idx="962">
                  <c:v>198381.9930399466</c:v>
                </c:pt>
                <c:pt idx="963">
                  <c:v>198381.9930399466</c:v>
                </c:pt>
                <c:pt idx="964">
                  <c:v>198381.9930399466</c:v>
                </c:pt>
                <c:pt idx="965">
                  <c:v>198381.9930399466</c:v>
                </c:pt>
                <c:pt idx="966">
                  <c:v>198381.9930399466</c:v>
                </c:pt>
                <c:pt idx="967">
                  <c:v>198381.9930399466</c:v>
                </c:pt>
                <c:pt idx="968">
                  <c:v>198381.9930399466</c:v>
                </c:pt>
                <c:pt idx="969">
                  <c:v>198381.9930399466</c:v>
                </c:pt>
                <c:pt idx="970">
                  <c:v>198381.9930399466</c:v>
                </c:pt>
                <c:pt idx="971">
                  <c:v>171792.7818351776</c:v>
                </c:pt>
                <c:pt idx="972">
                  <c:v>185115.0288015158</c:v>
                </c:pt>
                <c:pt idx="973">
                  <c:v>198381.9930399466</c:v>
                </c:pt>
                <c:pt idx="974">
                  <c:v>198381.9930399466</c:v>
                </c:pt>
                <c:pt idx="975">
                  <c:v>198381.9930399466</c:v>
                </c:pt>
                <c:pt idx="976">
                  <c:v>198381.9930399466</c:v>
                </c:pt>
                <c:pt idx="977">
                  <c:v>198381.9930399466</c:v>
                </c:pt>
                <c:pt idx="978">
                  <c:v>198381.9930399466</c:v>
                </c:pt>
                <c:pt idx="979">
                  <c:v>198381.9930399466</c:v>
                </c:pt>
                <c:pt idx="980">
                  <c:v>198381.9930399466</c:v>
                </c:pt>
                <c:pt idx="981">
                  <c:v>198381.9930399466</c:v>
                </c:pt>
                <c:pt idx="982">
                  <c:v>198381.9930399466</c:v>
                </c:pt>
                <c:pt idx="983">
                  <c:v>198381.9930399466</c:v>
                </c:pt>
                <c:pt idx="984">
                  <c:v>198381.9930399466</c:v>
                </c:pt>
                <c:pt idx="985">
                  <c:v>198381.9930399466</c:v>
                </c:pt>
                <c:pt idx="986">
                  <c:v>193264.9347708478</c:v>
                </c:pt>
                <c:pt idx="987">
                  <c:v>198381.9930399466</c:v>
                </c:pt>
                <c:pt idx="988">
                  <c:v>198381.9930399466</c:v>
                </c:pt>
                <c:pt idx="989">
                  <c:v>198381.9930399466</c:v>
                </c:pt>
                <c:pt idx="990">
                  <c:v>198381.9930399466</c:v>
                </c:pt>
                <c:pt idx="991">
                  <c:v>198381.9930399466</c:v>
                </c:pt>
                <c:pt idx="992">
                  <c:v>187493.334373783</c:v>
                </c:pt>
                <c:pt idx="993">
                  <c:v>198381.9930399466</c:v>
                </c:pt>
                <c:pt idx="994">
                  <c:v>198381.9930399466</c:v>
                </c:pt>
                <c:pt idx="995">
                  <c:v>198381.9930399466</c:v>
                </c:pt>
                <c:pt idx="996">
                  <c:v>198381.9930399466</c:v>
                </c:pt>
                <c:pt idx="997">
                  <c:v>198381.9930399466</c:v>
                </c:pt>
                <c:pt idx="998">
                  <c:v>198381.9930399466</c:v>
                </c:pt>
                <c:pt idx="999">
                  <c:v>190149.8836087809</c:v>
                </c:pt>
                <c:pt idx="1000">
                  <c:v>173364.1688668474</c:v>
                </c:pt>
                <c:pt idx="1001">
                  <c:v>198381.9930399466</c:v>
                </c:pt>
                <c:pt idx="1002">
                  <c:v>198381.9930399466</c:v>
                </c:pt>
                <c:pt idx="1003">
                  <c:v>198381.9930399466</c:v>
                </c:pt>
                <c:pt idx="1004">
                  <c:v>198381.9930399466</c:v>
                </c:pt>
                <c:pt idx="1005">
                  <c:v>198381.9930399466</c:v>
                </c:pt>
                <c:pt idx="1006">
                  <c:v>198381.9930399466</c:v>
                </c:pt>
                <c:pt idx="1007">
                  <c:v>198381.9930399466</c:v>
                </c:pt>
                <c:pt idx="1008">
                  <c:v>198381.9930399466</c:v>
                </c:pt>
                <c:pt idx="1009">
                  <c:v>198381.9930399466</c:v>
                </c:pt>
                <c:pt idx="1010">
                  <c:v>198381.9930399466</c:v>
                </c:pt>
                <c:pt idx="1011">
                  <c:v>198381.9930399466</c:v>
                </c:pt>
                <c:pt idx="1012">
                  <c:v>198381.9930399466</c:v>
                </c:pt>
                <c:pt idx="1013">
                  <c:v>198381.9930399466</c:v>
                </c:pt>
                <c:pt idx="1014">
                  <c:v>160921.2627141293</c:v>
                </c:pt>
                <c:pt idx="1015">
                  <c:v>198381.9930399466</c:v>
                </c:pt>
                <c:pt idx="1016">
                  <c:v>198381.9930399466</c:v>
                </c:pt>
                <c:pt idx="1017">
                  <c:v>198381.9930399466</c:v>
                </c:pt>
                <c:pt idx="1018">
                  <c:v>198381.9930399466</c:v>
                </c:pt>
                <c:pt idx="1019">
                  <c:v>198381.9930399466</c:v>
                </c:pt>
                <c:pt idx="1020">
                  <c:v>198381.9930399466</c:v>
                </c:pt>
                <c:pt idx="1021">
                  <c:v>198381.9930399466</c:v>
                </c:pt>
                <c:pt idx="1022">
                  <c:v>198381.9930399466</c:v>
                </c:pt>
                <c:pt idx="1023">
                  <c:v>198381.9930399466</c:v>
                </c:pt>
                <c:pt idx="1024">
                  <c:v>198381.9930399466</c:v>
                </c:pt>
                <c:pt idx="1025">
                  <c:v>198381.9930399466</c:v>
                </c:pt>
                <c:pt idx="1026">
                  <c:v>198381.9930399466</c:v>
                </c:pt>
                <c:pt idx="1027">
                  <c:v>198381.9930399466</c:v>
                </c:pt>
                <c:pt idx="1028">
                  <c:v>198381.9930399466</c:v>
                </c:pt>
                <c:pt idx="1029">
                  <c:v>198381.9930399466</c:v>
                </c:pt>
                <c:pt idx="1030">
                  <c:v>198381.9930399466</c:v>
                </c:pt>
                <c:pt idx="1031">
                  <c:v>198381.9930399466</c:v>
                </c:pt>
                <c:pt idx="1032">
                  <c:v>198381.9930399466</c:v>
                </c:pt>
                <c:pt idx="1033">
                  <c:v>198381.9930399466</c:v>
                </c:pt>
                <c:pt idx="1034">
                  <c:v>198381.9930399466</c:v>
                </c:pt>
                <c:pt idx="1035">
                  <c:v>193774.6417468714</c:v>
                </c:pt>
                <c:pt idx="1036">
                  <c:v>198381.9930399466</c:v>
                </c:pt>
                <c:pt idx="1037">
                  <c:v>198381.9930399466</c:v>
                </c:pt>
                <c:pt idx="1038">
                  <c:v>196516.605300325</c:v>
                </c:pt>
                <c:pt idx="1039">
                  <c:v>189892.0545861556</c:v>
                </c:pt>
                <c:pt idx="1040">
                  <c:v>165065.3003880995</c:v>
                </c:pt>
                <c:pt idx="1041">
                  <c:v>177010.4166797123</c:v>
                </c:pt>
                <c:pt idx="1042">
                  <c:v>194314.375998966</c:v>
                </c:pt>
                <c:pt idx="1043">
                  <c:v>198381.9930399466</c:v>
                </c:pt>
                <c:pt idx="1044">
                  <c:v>198381.9930399466</c:v>
                </c:pt>
                <c:pt idx="1045">
                  <c:v>198381.9930399466</c:v>
                </c:pt>
                <c:pt idx="1046">
                  <c:v>198381.9930399466</c:v>
                </c:pt>
                <c:pt idx="1047">
                  <c:v>198381.9930399466</c:v>
                </c:pt>
                <c:pt idx="1048">
                  <c:v>192249.9455183176</c:v>
                </c:pt>
                <c:pt idx="1049">
                  <c:v>189297.21576141</c:v>
                </c:pt>
                <c:pt idx="1050">
                  <c:v>198381.9930399466</c:v>
                </c:pt>
                <c:pt idx="1051">
                  <c:v>198381.9930399466</c:v>
                </c:pt>
                <c:pt idx="1052">
                  <c:v>198381.9930399466</c:v>
                </c:pt>
                <c:pt idx="1053">
                  <c:v>198381.9930399466</c:v>
                </c:pt>
                <c:pt idx="1054">
                  <c:v>198381.9930399466</c:v>
                </c:pt>
                <c:pt idx="1055">
                  <c:v>198381.9930399466</c:v>
                </c:pt>
                <c:pt idx="1056">
                  <c:v>198381.9930399466</c:v>
                </c:pt>
                <c:pt idx="1057">
                  <c:v>198381.9930399466</c:v>
                </c:pt>
                <c:pt idx="1058">
                  <c:v>198381.9930399466</c:v>
                </c:pt>
                <c:pt idx="1059">
                  <c:v>197828.2459270904</c:v>
                </c:pt>
                <c:pt idx="1060">
                  <c:v>153120.1840964866</c:v>
                </c:pt>
                <c:pt idx="1061">
                  <c:v>90826.71463456276</c:v>
                </c:pt>
                <c:pt idx="1062">
                  <c:v>52343.67719263702</c:v>
                </c:pt>
                <c:pt idx="1063">
                  <c:v>185579.3531127679</c:v>
                </c:pt>
                <c:pt idx="1064">
                  <c:v>198381.9930399466</c:v>
                </c:pt>
                <c:pt idx="1065">
                  <c:v>198381.9930399466</c:v>
                </c:pt>
                <c:pt idx="1066">
                  <c:v>198381.9930399466</c:v>
                </c:pt>
                <c:pt idx="1067">
                  <c:v>198381.9930399466</c:v>
                </c:pt>
                <c:pt idx="1068">
                  <c:v>198381.9930399466</c:v>
                </c:pt>
                <c:pt idx="1069">
                  <c:v>198381.9930399466</c:v>
                </c:pt>
                <c:pt idx="1070">
                  <c:v>198381.9930399466</c:v>
                </c:pt>
                <c:pt idx="1071">
                  <c:v>198381.9930399466</c:v>
                </c:pt>
                <c:pt idx="1072">
                  <c:v>198381.9930399466</c:v>
                </c:pt>
                <c:pt idx="1073">
                  <c:v>198381.9930399466</c:v>
                </c:pt>
                <c:pt idx="1074">
                  <c:v>177445.0802527413</c:v>
                </c:pt>
                <c:pt idx="1075">
                  <c:v>190772.4359406966</c:v>
                </c:pt>
                <c:pt idx="1076">
                  <c:v>198381.9930399466</c:v>
                </c:pt>
                <c:pt idx="1077">
                  <c:v>198381.9930399466</c:v>
                </c:pt>
                <c:pt idx="1078">
                  <c:v>195475.4586549547</c:v>
                </c:pt>
                <c:pt idx="1079">
                  <c:v>195689.8123760604</c:v>
                </c:pt>
                <c:pt idx="1080">
                  <c:v>198381.9930399466</c:v>
                </c:pt>
                <c:pt idx="1081">
                  <c:v>198381.9930399466</c:v>
                </c:pt>
                <c:pt idx="1082">
                  <c:v>198381.9930399466</c:v>
                </c:pt>
                <c:pt idx="1083">
                  <c:v>190426.5665122071</c:v>
                </c:pt>
                <c:pt idx="1084">
                  <c:v>175555.115917639</c:v>
                </c:pt>
                <c:pt idx="1085">
                  <c:v>198381.9930399466</c:v>
                </c:pt>
                <c:pt idx="1086">
                  <c:v>198381.9930399466</c:v>
                </c:pt>
                <c:pt idx="1087">
                  <c:v>198381.9930399466</c:v>
                </c:pt>
                <c:pt idx="1088">
                  <c:v>198381.9930399466</c:v>
                </c:pt>
                <c:pt idx="1089">
                  <c:v>198381.9930399466</c:v>
                </c:pt>
                <c:pt idx="1090">
                  <c:v>198381.9930399466</c:v>
                </c:pt>
                <c:pt idx="1091">
                  <c:v>198381.9930399466</c:v>
                </c:pt>
                <c:pt idx="1092">
                  <c:v>198381.9930399466</c:v>
                </c:pt>
                <c:pt idx="1093">
                  <c:v>197442.9195951029</c:v>
                </c:pt>
                <c:pt idx="1094">
                  <c:v>197552.6482856689</c:v>
                </c:pt>
                <c:pt idx="1095">
                  <c:v>198381.9930399466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137352"/>
        <c:axId val="-2080132056"/>
      </c:lineChart>
      <c:scatterChart>
        <c:scatterStyle val="lineMarker"/>
        <c:varyColors val="0"/>
        <c:ser>
          <c:idx val="0"/>
          <c:order val="0"/>
          <c:tx>
            <c:strRef>
              <c:f>'Electric Model Calcs'!$B$1</c:f>
              <c:strCache>
                <c:ptCount val="1"/>
                <c:pt idx="0">
                  <c:v>Actual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'Electric Model Calcs'!$A$2:$A$1097</c:f>
              <c:numCache>
                <c:formatCode>m/d/yyyy</c:formatCode>
                <c:ptCount val="1096"/>
                <c:pt idx="0">
                  <c:v>42005.0</c:v>
                </c:pt>
                <c:pt idx="1">
                  <c:v>42006.0</c:v>
                </c:pt>
                <c:pt idx="2">
                  <c:v>42007.0</c:v>
                </c:pt>
                <c:pt idx="3">
                  <c:v>42008.0</c:v>
                </c:pt>
                <c:pt idx="4">
                  <c:v>42009.0</c:v>
                </c:pt>
                <c:pt idx="5">
                  <c:v>42010.0</c:v>
                </c:pt>
                <c:pt idx="6">
                  <c:v>42011.0</c:v>
                </c:pt>
                <c:pt idx="7">
                  <c:v>42012.0</c:v>
                </c:pt>
                <c:pt idx="8">
                  <c:v>42013.0</c:v>
                </c:pt>
                <c:pt idx="9">
                  <c:v>42014.0</c:v>
                </c:pt>
                <c:pt idx="10">
                  <c:v>42015.0</c:v>
                </c:pt>
                <c:pt idx="11">
                  <c:v>42016.0</c:v>
                </c:pt>
                <c:pt idx="12">
                  <c:v>42017.0</c:v>
                </c:pt>
                <c:pt idx="13">
                  <c:v>42018.0</c:v>
                </c:pt>
                <c:pt idx="14">
                  <c:v>42019.0</c:v>
                </c:pt>
                <c:pt idx="15">
                  <c:v>42020.0</c:v>
                </c:pt>
                <c:pt idx="16">
                  <c:v>42021.0</c:v>
                </c:pt>
                <c:pt idx="17">
                  <c:v>42022.0</c:v>
                </c:pt>
                <c:pt idx="18">
                  <c:v>42023.0</c:v>
                </c:pt>
                <c:pt idx="19">
                  <c:v>42024.0</c:v>
                </c:pt>
                <c:pt idx="20">
                  <c:v>42025.0</c:v>
                </c:pt>
                <c:pt idx="21">
                  <c:v>42026.0</c:v>
                </c:pt>
                <c:pt idx="22">
                  <c:v>42027.0</c:v>
                </c:pt>
                <c:pt idx="23">
                  <c:v>42028.0</c:v>
                </c:pt>
                <c:pt idx="24">
                  <c:v>42029.0</c:v>
                </c:pt>
                <c:pt idx="25">
                  <c:v>42030.0</c:v>
                </c:pt>
                <c:pt idx="26">
                  <c:v>42031.0</c:v>
                </c:pt>
                <c:pt idx="27">
                  <c:v>42032.0</c:v>
                </c:pt>
                <c:pt idx="28">
                  <c:v>42033.0</c:v>
                </c:pt>
                <c:pt idx="29">
                  <c:v>42034.0</c:v>
                </c:pt>
                <c:pt idx="30">
                  <c:v>42035.0</c:v>
                </c:pt>
                <c:pt idx="31">
                  <c:v>42036.0</c:v>
                </c:pt>
                <c:pt idx="32">
                  <c:v>42037.0</c:v>
                </c:pt>
                <c:pt idx="33">
                  <c:v>42038.0</c:v>
                </c:pt>
                <c:pt idx="34">
                  <c:v>42039.0</c:v>
                </c:pt>
                <c:pt idx="35">
                  <c:v>42040.0</c:v>
                </c:pt>
                <c:pt idx="36">
                  <c:v>42041.0</c:v>
                </c:pt>
                <c:pt idx="37">
                  <c:v>42042.0</c:v>
                </c:pt>
                <c:pt idx="38">
                  <c:v>42043.0</c:v>
                </c:pt>
                <c:pt idx="39">
                  <c:v>42044.0</c:v>
                </c:pt>
                <c:pt idx="40">
                  <c:v>42045.0</c:v>
                </c:pt>
                <c:pt idx="41">
                  <c:v>42046.0</c:v>
                </c:pt>
                <c:pt idx="42">
                  <c:v>42047.0</c:v>
                </c:pt>
                <c:pt idx="43">
                  <c:v>42048.0</c:v>
                </c:pt>
                <c:pt idx="44">
                  <c:v>42049.0</c:v>
                </c:pt>
                <c:pt idx="45">
                  <c:v>42050.0</c:v>
                </c:pt>
                <c:pt idx="46">
                  <c:v>42051.0</c:v>
                </c:pt>
                <c:pt idx="47">
                  <c:v>42052.0</c:v>
                </c:pt>
                <c:pt idx="48">
                  <c:v>42053.0</c:v>
                </c:pt>
                <c:pt idx="49">
                  <c:v>42054.0</c:v>
                </c:pt>
                <c:pt idx="50">
                  <c:v>42055.0</c:v>
                </c:pt>
                <c:pt idx="51">
                  <c:v>42056.0</c:v>
                </c:pt>
                <c:pt idx="52">
                  <c:v>42057.0</c:v>
                </c:pt>
                <c:pt idx="53">
                  <c:v>42058.0</c:v>
                </c:pt>
                <c:pt idx="54">
                  <c:v>42059.0</c:v>
                </c:pt>
                <c:pt idx="55">
                  <c:v>42060.0</c:v>
                </c:pt>
                <c:pt idx="56">
                  <c:v>42061.0</c:v>
                </c:pt>
                <c:pt idx="57">
                  <c:v>42062.0</c:v>
                </c:pt>
                <c:pt idx="58">
                  <c:v>42063.0</c:v>
                </c:pt>
                <c:pt idx="59">
                  <c:v>42064.0</c:v>
                </c:pt>
                <c:pt idx="60">
                  <c:v>42065.0</c:v>
                </c:pt>
                <c:pt idx="61">
                  <c:v>42066.0</c:v>
                </c:pt>
                <c:pt idx="62">
                  <c:v>42067.0</c:v>
                </c:pt>
                <c:pt idx="63">
                  <c:v>42068.0</c:v>
                </c:pt>
                <c:pt idx="64">
                  <c:v>42069.0</c:v>
                </c:pt>
                <c:pt idx="65">
                  <c:v>42070.0</c:v>
                </c:pt>
                <c:pt idx="66">
                  <c:v>42071.0</c:v>
                </c:pt>
                <c:pt idx="67">
                  <c:v>42072.0</c:v>
                </c:pt>
                <c:pt idx="68">
                  <c:v>42073.0</c:v>
                </c:pt>
                <c:pt idx="69">
                  <c:v>42074.0</c:v>
                </c:pt>
                <c:pt idx="70">
                  <c:v>42075.0</c:v>
                </c:pt>
                <c:pt idx="71">
                  <c:v>42076.0</c:v>
                </c:pt>
                <c:pt idx="72">
                  <c:v>42077.0</c:v>
                </c:pt>
                <c:pt idx="73">
                  <c:v>42078.0</c:v>
                </c:pt>
                <c:pt idx="74">
                  <c:v>42079.0</c:v>
                </c:pt>
                <c:pt idx="75">
                  <c:v>42080.0</c:v>
                </c:pt>
                <c:pt idx="76">
                  <c:v>42081.0</c:v>
                </c:pt>
                <c:pt idx="77">
                  <c:v>42082.0</c:v>
                </c:pt>
                <c:pt idx="78">
                  <c:v>42083.0</c:v>
                </c:pt>
                <c:pt idx="79">
                  <c:v>42084.0</c:v>
                </c:pt>
                <c:pt idx="80">
                  <c:v>42085.0</c:v>
                </c:pt>
                <c:pt idx="81">
                  <c:v>42086.0</c:v>
                </c:pt>
                <c:pt idx="82">
                  <c:v>42087.0</c:v>
                </c:pt>
                <c:pt idx="83">
                  <c:v>42088.0</c:v>
                </c:pt>
                <c:pt idx="84">
                  <c:v>42089.0</c:v>
                </c:pt>
                <c:pt idx="85">
                  <c:v>42090.0</c:v>
                </c:pt>
                <c:pt idx="86">
                  <c:v>42091.0</c:v>
                </c:pt>
                <c:pt idx="87">
                  <c:v>42092.0</c:v>
                </c:pt>
                <c:pt idx="88">
                  <c:v>42093.0</c:v>
                </c:pt>
                <c:pt idx="89">
                  <c:v>42094.0</c:v>
                </c:pt>
                <c:pt idx="90">
                  <c:v>42095.0</c:v>
                </c:pt>
                <c:pt idx="91">
                  <c:v>42096.0</c:v>
                </c:pt>
                <c:pt idx="92">
                  <c:v>42097.0</c:v>
                </c:pt>
                <c:pt idx="93">
                  <c:v>42098.0</c:v>
                </c:pt>
                <c:pt idx="94">
                  <c:v>42099.0</c:v>
                </c:pt>
                <c:pt idx="95">
                  <c:v>42100.0</c:v>
                </c:pt>
                <c:pt idx="96">
                  <c:v>42101.0</c:v>
                </c:pt>
                <c:pt idx="97">
                  <c:v>42102.0</c:v>
                </c:pt>
                <c:pt idx="98">
                  <c:v>42103.0</c:v>
                </c:pt>
                <c:pt idx="99">
                  <c:v>42104.0</c:v>
                </c:pt>
                <c:pt idx="100">
                  <c:v>42105.0</c:v>
                </c:pt>
                <c:pt idx="101">
                  <c:v>42106.0</c:v>
                </c:pt>
                <c:pt idx="102">
                  <c:v>42107.0</c:v>
                </c:pt>
                <c:pt idx="103">
                  <c:v>42108.0</c:v>
                </c:pt>
                <c:pt idx="104">
                  <c:v>42109.0</c:v>
                </c:pt>
                <c:pt idx="105">
                  <c:v>42110.0</c:v>
                </c:pt>
                <c:pt idx="106">
                  <c:v>42111.0</c:v>
                </c:pt>
                <c:pt idx="107">
                  <c:v>42112.0</c:v>
                </c:pt>
                <c:pt idx="108">
                  <c:v>42113.0</c:v>
                </c:pt>
                <c:pt idx="109">
                  <c:v>42114.0</c:v>
                </c:pt>
                <c:pt idx="110">
                  <c:v>42115.0</c:v>
                </c:pt>
                <c:pt idx="111">
                  <c:v>42116.0</c:v>
                </c:pt>
                <c:pt idx="112">
                  <c:v>42117.0</c:v>
                </c:pt>
                <c:pt idx="113">
                  <c:v>42118.0</c:v>
                </c:pt>
                <c:pt idx="114">
                  <c:v>42119.0</c:v>
                </c:pt>
                <c:pt idx="115">
                  <c:v>42120.0</c:v>
                </c:pt>
                <c:pt idx="116">
                  <c:v>42121.0</c:v>
                </c:pt>
                <c:pt idx="117">
                  <c:v>42122.0</c:v>
                </c:pt>
                <c:pt idx="118">
                  <c:v>42123.0</c:v>
                </c:pt>
                <c:pt idx="119">
                  <c:v>42124.0</c:v>
                </c:pt>
                <c:pt idx="120">
                  <c:v>42125.0</c:v>
                </c:pt>
                <c:pt idx="121">
                  <c:v>42126.0</c:v>
                </c:pt>
                <c:pt idx="122">
                  <c:v>42127.0</c:v>
                </c:pt>
                <c:pt idx="123">
                  <c:v>42128.0</c:v>
                </c:pt>
                <c:pt idx="124">
                  <c:v>42129.0</c:v>
                </c:pt>
                <c:pt idx="125">
                  <c:v>42130.0</c:v>
                </c:pt>
                <c:pt idx="126">
                  <c:v>42131.0</c:v>
                </c:pt>
                <c:pt idx="127">
                  <c:v>42132.0</c:v>
                </c:pt>
                <c:pt idx="128">
                  <c:v>42133.0</c:v>
                </c:pt>
                <c:pt idx="129">
                  <c:v>42134.0</c:v>
                </c:pt>
                <c:pt idx="130">
                  <c:v>42135.0</c:v>
                </c:pt>
                <c:pt idx="131">
                  <c:v>42136.0</c:v>
                </c:pt>
                <c:pt idx="132">
                  <c:v>42137.0</c:v>
                </c:pt>
                <c:pt idx="133">
                  <c:v>42138.0</c:v>
                </c:pt>
                <c:pt idx="134">
                  <c:v>42139.0</c:v>
                </c:pt>
                <c:pt idx="135">
                  <c:v>42140.0</c:v>
                </c:pt>
                <c:pt idx="136">
                  <c:v>42141.0</c:v>
                </c:pt>
                <c:pt idx="137">
                  <c:v>42142.0</c:v>
                </c:pt>
                <c:pt idx="138">
                  <c:v>42143.0</c:v>
                </c:pt>
                <c:pt idx="139">
                  <c:v>42144.0</c:v>
                </c:pt>
                <c:pt idx="140">
                  <c:v>42145.0</c:v>
                </c:pt>
                <c:pt idx="141">
                  <c:v>42146.0</c:v>
                </c:pt>
                <c:pt idx="142">
                  <c:v>42147.0</c:v>
                </c:pt>
                <c:pt idx="143">
                  <c:v>42148.0</c:v>
                </c:pt>
                <c:pt idx="144">
                  <c:v>42149.0</c:v>
                </c:pt>
                <c:pt idx="145">
                  <c:v>42150.0</c:v>
                </c:pt>
                <c:pt idx="146">
                  <c:v>42151.0</c:v>
                </c:pt>
                <c:pt idx="147">
                  <c:v>42152.0</c:v>
                </c:pt>
                <c:pt idx="148">
                  <c:v>42153.0</c:v>
                </c:pt>
                <c:pt idx="149">
                  <c:v>42154.0</c:v>
                </c:pt>
                <c:pt idx="150">
                  <c:v>42155.0</c:v>
                </c:pt>
                <c:pt idx="151">
                  <c:v>42156.0</c:v>
                </c:pt>
                <c:pt idx="152">
                  <c:v>42157.0</c:v>
                </c:pt>
                <c:pt idx="153">
                  <c:v>42158.0</c:v>
                </c:pt>
                <c:pt idx="154">
                  <c:v>42159.0</c:v>
                </c:pt>
                <c:pt idx="155">
                  <c:v>42160.0</c:v>
                </c:pt>
                <c:pt idx="156">
                  <c:v>42161.0</c:v>
                </c:pt>
                <c:pt idx="157">
                  <c:v>42162.0</c:v>
                </c:pt>
                <c:pt idx="158">
                  <c:v>42163.0</c:v>
                </c:pt>
                <c:pt idx="159">
                  <c:v>42164.0</c:v>
                </c:pt>
                <c:pt idx="160">
                  <c:v>42165.0</c:v>
                </c:pt>
                <c:pt idx="161">
                  <c:v>42166.0</c:v>
                </c:pt>
                <c:pt idx="162">
                  <c:v>42167.0</c:v>
                </c:pt>
                <c:pt idx="163">
                  <c:v>42168.0</c:v>
                </c:pt>
                <c:pt idx="164">
                  <c:v>42169.0</c:v>
                </c:pt>
                <c:pt idx="165">
                  <c:v>42170.0</c:v>
                </c:pt>
                <c:pt idx="166">
                  <c:v>42171.0</c:v>
                </c:pt>
                <c:pt idx="167">
                  <c:v>42172.0</c:v>
                </c:pt>
                <c:pt idx="168">
                  <c:v>42173.0</c:v>
                </c:pt>
                <c:pt idx="169">
                  <c:v>42174.0</c:v>
                </c:pt>
                <c:pt idx="170">
                  <c:v>42175.0</c:v>
                </c:pt>
                <c:pt idx="171">
                  <c:v>42176.0</c:v>
                </c:pt>
                <c:pt idx="172">
                  <c:v>42177.0</c:v>
                </c:pt>
                <c:pt idx="173">
                  <c:v>42178.0</c:v>
                </c:pt>
                <c:pt idx="174">
                  <c:v>42179.0</c:v>
                </c:pt>
                <c:pt idx="175">
                  <c:v>42180.0</c:v>
                </c:pt>
                <c:pt idx="176">
                  <c:v>42181.0</c:v>
                </c:pt>
                <c:pt idx="177">
                  <c:v>42182.0</c:v>
                </c:pt>
                <c:pt idx="178">
                  <c:v>42183.0</c:v>
                </c:pt>
                <c:pt idx="179">
                  <c:v>42184.0</c:v>
                </c:pt>
                <c:pt idx="180">
                  <c:v>42185.0</c:v>
                </c:pt>
                <c:pt idx="181">
                  <c:v>42186.0</c:v>
                </c:pt>
                <c:pt idx="182">
                  <c:v>42187.0</c:v>
                </c:pt>
                <c:pt idx="183">
                  <c:v>42188.0</c:v>
                </c:pt>
                <c:pt idx="184">
                  <c:v>42189.0</c:v>
                </c:pt>
                <c:pt idx="185">
                  <c:v>42190.0</c:v>
                </c:pt>
                <c:pt idx="186">
                  <c:v>42191.0</c:v>
                </c:pt>
                <c:pt idx="187">
                  <c:v>42192.0</c:v>
                </c:pt>
                <c:pt idx="188">
                  <c:v>42193.0</c:v>
                </c:pt>
                <c:pt idx="189">
                  <c:v>42194.0</c:v>
                </c:pt>
                <c:pt idx="190">
                  <c:v>42195.0</c:v>
                </c:pt>
                <c:pt idx="191">
                  <c:v>42196.0</c:v>
                </c:pt>
                <c:pt idx="192">
                  <c:v>42197.0</c:v>
                </c:pt>
                <c:pt idx="193">
                  <c:v>42198.0</c:v>
                </c:pt>
                <c:pt idx="194">
                  <c:v>42199.0</c:v>
                </c:pt>
                <c:pt idx="195">
                  <c:v>42200.0</c:v>
                </c:pt>
                <c:pt idx="196">
                  <c:v>42201.0</c:v>
                </c:pt>
                <c:pt idx="197">
                  <c:v>42202.0</c:v>
                </c:pt>
                <c:pt idx="198">
                  <c:v>42203.0</c:v>
                </c:pt>
                <c:pt idx="199">
                  <c:v>42204.0</c:v>
                </c:pt>
                <c:pt idx="200">
                  <c:v>42205.0</c:v>
                </c:pt>
                <c:pt idx="201">
                  <c:v>42206.0</c:v>
                </c:pt>
                <c:pt idx="202">
                  <c:v>42207.0</c:v>
                </c:pt>
                <c:pt idx="203">
                  <c:v>42208.0</c:v>
                </c:pt>
                <c:pt idx="204">
                  <c:v>42209.0</c:v>
                </c:pt>
                <c:pt idx="205">
                  <c:v>42210.0</c:v>
                </c:pt>
                <c:pt idx="206">
                  <c:v>42211.0</c:v>
                </c:pt>
                <c:pt idx="207">
                  <c:v>42212.0</c:v>
                </c:pt>
                <c:pt idx="208">
                  <c:v>42213.0</c:v>
                </c:pt>
                <c:pt idx="209">
                  <c:v>42214.0</c:v>
                </c:pt>
                <c:pt idx="210">
                  <c:v>42215.0</c:v>
                </c:pt>
                <c:pt idx="211">
                  <c:v>42216.0</c:v>
                </c:pt>
                <c:pt idx="212">
                  <c:v>42217.0</c:v>
                </c:pt>
                <c:pt idx="213">
                  <c:v>42218.0</c:v>
                </c:pt>
                <c:pt idx="214">
                  <c:v>42219.0</c:v>
                </c:pt>
                <c:pt idx="215">
                  <c:v>42220.0</c:v>
                </c:pt>
                <c:pt idx="216">
                  <c:v>42221.0</c:v>
                </c:pt>
                <c:pt idx="217">
                  <c:v>42222.0</c:v>
                </c:pt>
                <c:pt idx="218">
                  <c:v>42223.0</c:v>
                </c:pt>
                <c:pt idx="219">
                  <c:v>42224.0</c:v>
                </c:pt>
                <c:pt idx="220">
                  <c:v>42225.0</c:v>
                </c:pt>
                <c:pt idx="221">
                  <c:v>42226.0</c:v>
                </c:pt>
                <c:pt idx="222">
                  <c:v>42227.0</c:v>
                </c:pt>
                <c:pt idx="223">
                  <c:v>42228.0</c:v>
                </c:pt>
                <c:pt idx="224">
                  <c:v>42229.0</c:v>
                </c:pt>
                <c:pt idx="225">
                  <c:v>42230.0</c:v>
                </c:pt>
                <c:pt idx="226">
                  <c:v>42231.0</c:v>
                </c:pt>
                <c:pt idx="227">
                  <c:v>42232.0</c:v>
                </c:pt>
                <c:pt idx="228">
                  <c:v>42233.0</c:v>
                </c:pt>
                <c:pt idx="229">
                  <c:v>42234.0</c:v>
                </c:pt>
                <c:pt idx="230">
                  <c:v>42235.0</c:v>
                </c:pt>
                <c:pt idx="231">
                  <c:v>42236.0</c:v>
                </c:pt>
                <c:pt idx="232">
                  <c:v>42237.0</c:v>
                </c:pt>
                <c:pt idx="233">
                  <c:v>42238.0</c:v>
                </c:pt>
                <c:pt idx="234">
                  <c:v>42239.0</c:v>
                </c:pt>
                <c:pt idx="235">
                  <c:v>42240.0</c:v>
                </c:pt>
                <c:pt idx="236">
                  <c:v>42241.0</c:v>
                </c:pt>
                <c:pt idx="237">
                  <c:v>42242.0</c:v>
                </c:pt>
                <c:pt idx="238">
                  <c:v>42243.0</c:v>
                </c:pt>
                <c:pt idx="239">
                  <c:v>42244.0</c:v>
                </c:pt>
                <c:pt idx="240">
                  <c:v>42245.0</c:v>
                </c:pt>
                <c:pt idx="241">
                  <c:v>42246.0</c:v>
                </c:pt>
                <c:pt idx="242">
                  <c:v>42247.0</c:v>
                </c:pt>
                <c:pt idx="243">
                  <c:v>42248.0</c:v>
                </c:pt>
                <c:pt idx="244">
                  <c:v>42249.0</c:v>
                </c:pt>
                <c:pt idx="245">
                  <c:v>42250.0</c:v>
                </c:pt>
                <c:pt idx="246">
                  <c:v>42251.0</c:v>
                </c:pt>
                <c:pt idx="247">
                  <c:v>42252.0</c:v>
                </c:pt>
                <c:pt idx="248">
                  <c:v>42253.0</c:v>
                </c:pt>
                <c:pt idx="249">
                  <c:v>42254.0</c:v>
                </c:pt>
                <c:pt idx="250">
                  <c:v>42255.0</c:v>
                </c:pt>
                <c:pt idx="251">
                  <c:v>42256.0</c:v>
                </c:pt>
                <c:pt idx="252">
                  <c:v>42257.0</c:v>
                </c:pt>
                <c:pt idx="253">
                  <c:v>42258.0</c:v>
                </c:pt>
                <c:pt idx="254">
                  <c:v>42259.0</c:v>
                </c:pt>
                <c:pt idx="255">
                  <c:v>42260.0</c:v>
                </c:pt>
                <c:pt idx="256">
                  <c:v>42261.0</c:v>
                </c:pt>
                <c:pt idx="257">
                  <c:v>42262.0</c:v>
                </c:pt>
                <c:pt idx="258">
                  <c:v>42263.0</c:v>
                </c:pt>
                <c:pt idx="259">
                  <c:v>42264.0</c:v>
                </c:pt>
                <c:pt idx="260">
                  <c:v>42265.0</c:v>
                </c:pt>
                <c:pt idx="261">
                  <c:v>42266.0</c:v>
                </c:pt>
                <c:pt idx="262">
                  <c:v>42267.0</c:v>
                </c:pt>
                <c:pt idx="263">
                  <c:v>42268.0</c:v>
                </c:pt>
                <c:pt idx="264">
                  <c:v>42269.0</c:v>
                </c:pt>
                <c:pt idx="265">
                  <c:v>42270.0</c:v>
                </c:pt>
                <c:pt idx="266">
                  <c:v>42271.0</c:v>
                </c:pt>
                <c:pt idx="267">
                  <c:v>42272.0</c:v>
                </c:pt>
                <c:pt idx="268">
                  <c:v>42273.0</c:v>
                </c:pt>
                <c:pt idx="269">
                  <c:v>42274.0</c:v>
                </c:pt>
                <c:pt idx="270">
                  <c:v>42275.0</c:v>
                </c:pt>
                <c:pt idx="271">
                  <c:v>42276.0</c:v>
                </c:pt>
                <c:pt idx="272">
                  <c:v>42277.0</c:v>
                </c:pt>
                <c:pt idx="273">
                  <c:v>42278.0</c:v>
                </c:pt>
                <c:pt idx="274">
                  <c:v>42279.0</c:v>
                </c:pt>
                <c:pt idx="275">
                  <c:v>42280.0</c:v>
                </c:pt>
                <c:pt idx="276">
                  <c:v>42281.0</c:v>
                </c:pt>
                <c:pt idx="277">
                  <c:v>42282.0</c:v>
                </c:pt>
                <c:pt idx="278">
                  <c:v>42283.0</c:v>
                </c:pt>
                <c:pt idx="279">
                  <c:v>42284.0</c:v>
                </c:pt>
                <c:pt idx="280">
                  <c:v>42285.0</c:v>
                </c:pt>
                <c:pt idx="281">
                  <c:v>42286.0</c:v>
                </c:pt>
                <c:pt idx="282">
                  <c:v>42287.0</c:v>
                </c:pt>
                <c:pt idx="283">
                  <c:v>42288.0</c:v>
                </c:pt>
                <c:pt idx="284">
                  <c:v>42289.0</c:v>
                </c:pt>
                <c:pt idx="285">
                  <c:v>42290.0</c:v>
                </c:pt>
                <c:pt idx="286">
                  <c:v>42291.0</c:v>
                </c:pt>
                <c:pt idx="287">
                  <c:v>42292.0</c:v>
                </c:pt>
                <c:pt idx="288">
                  <c:v>42293.0</c:v>
                </c:pt>
                <c:pt idx="289">
                  <c:v>42294.0</c:v>
                </c:pt>
                <c:pt idx="290">
                  <c:v>42295.0</c:v>
                </c:pt>
                <c:pt idx="291">
                  <c:v>42296.0</c:v>
                </c:pt>
                <c:pt idx="292">
                  <c:v>42297.0</c:v>
                </c:pt>
                <c:pt idx="293">
                  <c:v>42298.0</c:v>
                </c:pt>
                <c:pt idx="294">
                  <c:v>42299.0</c:v>
                </c:pt>
                <c:pt idx="295">
                  <c:v>42300.0</c:v>
                </c:pt>
                <c:pt idx="296">
                  <c:v>42301.0</c:v>
                </c:pt>
                <c:pt idx="297">
                  <c:v>42302.0</c:v>
                </c:pt>
                <c:pt idx="298">
                  <c:v>42303.0</c:v>
                </c:pt>
                <c:pt idx="299">
                  <c:v>42304.0</c:v>
                </c:pt>
                <c:pt idx="300">
                  <c:v>42305.0</c:v>
                </c:pt>
                <c:pt idx="301">
                  <c:v>42306.0</c:v>
                </c:pt>
                <c:pt idx="302">
                  <c:v>42307.0</c:v>
                </c:pt>
                <c:pt idx="303">
                  <c:v>42308.0</c:v>
                </c:pt>
                <c:pt idx="304">
                  <c:v>42309.0</c:v>
                </c:pt>
                <c:pt idx="305">
                  <c:v>42310.0</c:v>
                </c:pt>
                <c:pt idx="306">
                  <c:v>42311.0</c:v>
                </c:pt>
                <c:pt idx="307">
                  <c:v>42312.0</c:v>
                </c:pt>
                <c:pt idx="308">
                  <c:v>42313.0</c:v>
                </c:pt>
                <c:pt idx="309">
                  <c:v>42314.0</c:v>
                </c:pt>
                <c:pt idx="310">
                  <c:v>42315.0</c:v>
                </c:pt>
                <c:pt idx="311">
                  <c:v>42316.0</c:v>
                </c:pt>
                <c:pt idx="312">
                  <c:v>42317.0</c:v>
                </c:pt>
                <c:pt idx="313">
                  <c:v>42318.0</c:v>
                </c:pt>
                <c:pt idx="314">
                  <c:v>42319.0</c:v>
                </c:pt>
                <c:pt idx="315">
                  <c:v>42320.0</c:v>
                </c:pt>
                <c:pt idx="316">
                  <c:v>42321.0</c:v>
                </c:pt>
                <c:pt idx="317">
                  <c:v>42322.0</c:v>
                </c:pt>
                <c:pt idx="318">
                  <c:v>42323.0</c:v>
                </c:pt>
                <c:pt idx="319">
                  <c:v>42324.0</c:v>
                </c:pt>
                <c:pt idx="320">
                  <c:v>42325.0</c:v>
                </c:pt>
                <c:pt idx="321">
                  <c:v>42326.0</c:v>
                </c:pt>
                <c:pt idx="322">
                  <c:v>42327.0</c:v>
                </c:pt>
                <c:pt idx="323">
                  <c:v>42328.0</c:v>
                </c:pt>
                <c:pt idx="324">
                  <c:v>42329.0</c:v>
                </c:pt>
                <c:pt idx="325">
                  <c:v>42330.0</c:v>
                </c:pt>
                <c:pt idx="326">
                  <c:v>42331.0</c:v>
                </c:pt>
                <c:pt idx="327">
                  <c:v>42332.0</c:v>
                </c:pt>
                <c:pt idx="328">
                  <c:v>42333.0</c:v>
                </c:pt>
                <c:pt idx="329">
                  <c:v>42334.0</c:v>
                </c:pt>
                <c:pt idx="330">
                  <c:v>42335.0</c:v>
                </c:pt>
                <c:pt idx="331">
                  <c:v>42336.0</c:v>
                </c:pt>
                <c:pt idx="332">
                  <c:v>42337.0</c:v>
                </c:pt>
                <c:pt idx="333">
                  <c:v>42338.0</c:v>
                </c:pt>
                <c:pt idx="334">
                  <c:v>42339.0</c:v>
                </c:pt>
                <c:pt idx="335">
                  <c:v>42340.0</c:v>
                </c:pt>
                <c:pt idx="336">
                  <c:v>42341.0</c:v>
                </c:pt>
                <c:pt idx="337">
                  <c:v>42342.0</c:v>
                </c:pt>
                <c:pt idx="338">
                  <c:v>42343.0</c:v>
                </c:pt>
                <c:pt idx="339">
                  <c:v>42344.0</c:v>
                </c:pt>
                <c:pt idx="340">
                  <c:v>42345.0</c:v>
                </c:pt>
                <c:pt idx="341">
                  <c:v>42346.0</c:v>
                </c:pt>
                <c:pt idx="342">
                  <c:v>42347.0</c:v>
                </c:pt>
                <c:pt idx="343">
                  <c:v>42348.0</c:v>
                </c:pt>
                <c:pt idx="344">
                  <c:v>42349.0</c:v>
                </c:pt>
                <c:pt idx="345">
                  <c:v>42350.0</c:v>
                </c:pt>
                <c:pt idx="346">
                  <c:v>42351.0</c:v>
                </c:pt>
                <c:pt idx="347">
                  <c:v>42352.0</c:v>
                </c:pt>
                <c:pt idx="348">
                  <c:v>42353.0</c:v>
                </c:pt>
                <c:pt idx="349">
                  <c:v>42354.0</c:v>
                </c:pt>
                <c:pt idx="350">
                  <c:v>42355.0</c:v>
                </c:pt>
                <c:pt idx="351">
                  <c:v>42356.0</c:v>
                </c:pt>
                <c:pt idx="352">
                  <c:v>42357.0</c:v>
                </c:pt>
                <c:pt idx="353">
                  <c:v>42358.0</c:v>
                </c:pt>
                <c:pt idx="354">
                  <c:v>42359.0</c:v>
                </c:pt>
                <c:pt idx="355">
                  <c:v>42360.0</c:v>
                </c:pt>
                <c:pt idx="356">
                  <c:v>42361.0</c:v>
                </c:pt>
                <c:pt idx="357">
                  <c:v>42362.0</c:v>
                </c:pt>
                <c:pt idx="358">
                  <c:v>42363.0</c:v>
                </c:pt>
                <c:pt idx="359">
                  <c:v>42364.0</c:v>
                </c:pt>
                <c:pt idx="360">
                  <c:v>42365.0</c:v>
                </c:pt>
                <c:pt idx="361">
                  <c:v>42366.0</c:v>
                </c:pt>
                <c:pt idx="362">
                  <c:v>42367.0</c:v>
                </c:pt>
                <c:pt idx="363">
                  <c:v>42368.0</c:v>
                </c:pt>
                <c:pt idx="364">
                  <c:v>42369.0</c:v>
                </c:pt>
                <c:pt idx="365">
                  <c:v>42370.0</c:v>
                </c:pt>
                <c:pt idx="366">
                  <c:v>42371.0</c:v>
                </c:pt>
                <c:pt idx="367">
                  <c:v>42372.0</c:v>
                </c:pt>
                <c:pt idx="368">
                  <c:v>42373.0</c:v>
                </c:pt>
                <c:pt idx="369">
                  <c:v>42374.0</c:v>
                </c:pt>
                <c:pt idx="370">
                  <c:v>42375.0</c:v>
                </c:pt>
                <c:pt idx="371">
                  <c:v>42376.0</c:v>
                </c:pt>
                <c:pt idx="372">
                  <c:v>42377.0</c:v>
                </c:pt>
                <c:pt idx="373">
                  <c:v>42378.0</c:v>
                </c:pt>
                <c:pt idx="374">
                  <c:v>42379.0</c:v>
                </c:pt>
                <c:pt idx="375">
                  <c:v>42380.0</c:v>
                </c:pt>
                <c:pt idx="376">
                  <c:v>42381.0</c:v>
                </c:pt>
                <c:pt idx="377">
                  <c:v>42382.0</c:v>
                </c:pt>
                <c:pt idx="378">
                  <c:v>42383.0</c:v>
                </c:pt>
                <c:pt idx="379">
                  <c:v>42384.0</c:v>
                </c:pt>
                <c:pt idx="380">
                  <c:v>42385.0</c:v>
                </c:pt>
                <c:pt idx="381">
                  <c:v>42386.0</c:v>
                </c:pt>
                <c:pt idx="382">
                  <c:v>42387.0</c:v>
                </c:pt>
                <c:pt idx="383">
                  <c:v>42388.0</c:v>
                </c:pt>
                <c:pt idx="384">
                  <c:v>42389.0</c:v>
                </c:pt>
                <c:pt idx="385">
                  <c:v>42390.0</c:v>
                </c:pt>
                <c:pt idx="386">
                  <c:v>42391.0</c:v>
                </c:pt>
                <c:pt idx="387">
                  <c:v>42392.0</c:v>
                </c:pt>
                <c:pt idx="388">
                  <c:v>42393.0</c:v>
                </c:pt>
                <c:pt idx="389">
                  <c:v>42394.0</c:v>
                </c:pt>
                <c:pt idx="390">
                  <c:v>42395.0</c:v>
                </c:pt>
                <c:pt idx="391">
                  <c:v>42396.0</c:v>
                </c:pt>
                <c:pt idx="392">
                  <c:v>42397.0</c:v>
                </c:pt>
                <c:pt idx="393">
                  <c:v>42398.0</c:v>
                </c:pt>
                <c:pt idx="394">
                  <c:v>42399.0</c:v>
                </c:pt>
                <c:pt idx="395">
                  <c:v>42400.0</c:v>
                </c:pt>
                <c:pt idx="396">
                  <c:v>42401.0</c:v>
                </c:pt>
                <c:pt idx="397">
                  <c:v>42402.0</c:v>
                </c:pt>
                <c:pt idx="398">
                  <c:v>42403.0</c:v>
                </c:pt>
                <c:pt idx="399">
                  <c:v>42404.0</c:v>
                </c:pt>
                <c:pt idx="400">
                  <c:v>42405.0</c:v>
                </c:pt>
                <c:pt idx="401">
                  <c:v>42406.0</c:v>
                </c:pt>
                <c:pt idx="402">
                  <c:v>42407.0</c:v>
                </c:pt>
                <c:pt idx="403">
                  <c:v>42408.0</c:v>
                </c:pt>
                <c:pt idx="404">
                  <c:v>42409.0</c:v>
                </c:pt>
                <c:pt idx="405">
                  <c:v>42410.0</c:v>
                </c:pt>
                <c:pt idx="406">
                  <c:v>42411.0</c:v>
                </c:pt>
                <c:pt idx="407">
                  <c:v>42412.0</c:v>
                </c:pt>
                <c:pt idx="408">
                  <c:v>42413.0</c:v>
                </c:pt>
                <c:pt idx="409">
                  <c:v>42414.0</c:v>
                </c:pt>
                <c:pt idx="410">
                  <c:v>42415.0</c:v>
                </c:pt>
                <c:pt idx="411">
                  <c:v>42416.0</c:v>
                </c:pt>
                <c:pt idx="412">
                  <c:v>42417.0</c:v>
                </c:pt>
                <c:pt idx="413">
                  <c:v>42418.0</c:v>
                </c:pt>
                <c:pt idx="414">
                  <c:v>42419.0</c:v>
                </c:pt>
                <c:pt idx="415">
                  <c:v>42420.0</c:v>
                </c:pt>
                <c:pt idx="416">
                  <c:v>42421.0</c:v>
                </c:pt>
                <c:pt idx="417">
                  <c:v>42422.0</c:v>
                </c:pt>
                <c:pt idx="418">
                  <c:v>42423.0</c:v>
                </c:pt>
                <c:pt idx="419">
                  <c:v>42424.0</c:v>
                </c:pt>
                <c:pt idx="420">
                  <c:v>42425.0</c:v>
                </c:pt>
                <c:pt idx="421">
                  <c:v>42426.0</c:v>
                </c:pt>
                <c:pt idx="422">
                  <c:v>42427.0</c:v>
                </c:pt>
                <c:pt idx="423">
                  <c:v>42428.0</c:v>
                </c:pt>
                <c:pt idx="424">
                  <c:v>42429.0</c:v>
                </c:pt>
                <c:pt idx="425">
                  <c:v>42430.0</c:v>
                </c:pt>
                <c:pt idx="426">
                  <c:v>42431.0</c:v>
                </c:pt>
                <c:pt idx="427">
                  <c:v>42432.0</c:v>
                </c:pt>
                <c:pt idx="428">
                  <c:v>42433.0</c:v>
                </c:pt>
                <c:pt idx="429">
                  <c:v>42434.0</c:v>
                </c:pt>
                <c:pt idx="430">
                  <c:v>42435.0</c:v>
                </c:pt>
                <c:pt idx="431">
                  <c:v>42436.0</c:v>
                </c:pt>
                <c:pt idx="432">
                  <c:v>42437.0</c:v>
                </c:pt>
                <c:pt idx="433">
                  <c:v>42438.0</c:v>
                </c:pt>
                <c:pt idx="434">
                  <c:v>42439.0</c:v>
                </c:pt>
                <c:pt idx="435">
                  <c:v>42440.0</c:v>
                </c:pt>
                <c:pt idx="436">
                  <c:v>42441.0</c:v>
                </c:pt>
                <c:pt idx="437">
                  <c:v>42442.0</c:v>
                </c:pt>
                <c:pt idx="438">
                  <c:v>42443.0</c:v>
                </c:pt>
                <c:pt idx="439">
                  <c:v>42444.0</c:v>
                </c:pt>
                <c:pt idx="440">
                  <c:v>42445.0</c:v>
                </c:pt>
                <c:pt idx="441">
                  <c:v>42446.0</c:v>
                </c:pt>
                <c:pt idx="442">
                  <c:v>42447.0</c:v>
                </c:pt>
                <c:pt idx="443">
                  <c:v>42448.0</c:v>
                </c:pt>
                <c:pt idx="444">
                  <c:v>42449.0</c:v>
                </c:pt>
                <c:pt idx="445">
                  <c:v>42450.0</c:v>
                </c:pt>
                <c:pt idx="446">
                  <c:v>42451.0</c:v>
                </c:pt>
                <c:pt idx="447">
                  <c:v>42452.0</c:v>
                </c:pt>
                <c:pt idx="448">
                  <c:v>42453.0</c:v>
                </c:pt>
                <c:pt idx="449">
                  <c:v>42454.0</c:v>
                </c:pt>
                <c:pt idx="450">
                  <c:v>42455.0</c:v>
                </c:pt>
                <c:pt idx="451">
                  <c:v>42456.0</c:v>
                </c:pt>
                <c:pt idx="452">
                  <c:v>42457.0</c:v>
                </c:pt>
                <c:pt idx="453">
                  <c:v>42458.0</c:v>
                </c:pt>
                <c:pt idx="454">
                  <c:v>42459.0</c:v>
                </c:pt>
                <c:pt idx="455">
                  <c:v>42460.0</c:v>
                </c:pt>
                <c:pt idx="456">
                  <c:v>42461.0</c:v>
                </c:pt>
                <c:pt idx="457">
                  <c:v>42462.0</c:v>
                </c:pt>
                <c:pt idx="458">
                  <c:v>42463.0</c:v>
                </c:pt>
                <c:pt idx="459">
                  <c:v>42464.0</c:v>
                </c:pt>
                <c:pt idx="460">
                  <c:v>42465.0</c:v>
                </c:pt>
                <c:pt idx="461">
                  <c:v>42466.0</c:v>
                </c:pt>
                <c:pt idx="462">
                  <c:v>42467.0</c:v>
                </c:pt>
                <c:pt idx="463">
                  <c:v>42468.0</c:v>
                </c:pt>
                <c:pt idx="464">
                  <c:v>42469.0</c:v>
                </c:pt>
                <c:pt idx="465">
                  <c:v>42470.0</c:v>
                </c:pt>
                <c:pt idx="466">
                  <c:v>42471.0</c:v>
                </c:pt>
                <c:pt idx="467">
                  <c:v>42472.0</c:v>
                </c:pt>
                <c:pt idx="468">
                  <c:v>42473.0</c:v>
                </c:pt>
                <c:pt idx="469">
                  <c:v>42474.0</c:v>
                </c:pt>
                <c:pt idx="470">
                  <c:v>42475.0</c:v>
                </c:pt>
                <c:pt idx="471">
                  <c:v>42476.0</c:v>
                </c:pt>
                <c:pt idx="472">
                  <c:v>42477.0</c:v>
                </c:pt>
                <c:pt idx="473">
                  <c:v>42478.0</c:v>
                </c:pt>
                <c:pt idx="474">
                  <c:v>42479.0</c:v>
                </c:pt>
                <c:pt idx="475">
                  <c:v>42480.0</c:v>
                </c:pt>
                <c:pt idx="476">
                  <c:v>42481.0</c:v>
                </c:pt>
                <c:pt idx="477">
                  <c:v>42482.0</c:v>
                </c:pt>
                <c:pt idx="478">
                  <c:v>42483.0</c:v>
                </c:pt>
                <c:pt idx="479">
                  <c:v>42484.0</c:v>
                </c:pt>
                <c:pt idx="480">
                  <c:v>42485.0</c:v>
                </c:pt>
                <c:pt idx="481">
                  <c:v>42486.0</c:v>
                </c:pt>
                <c:pt idx="482">
                  <c:v>42487.0</c:v>
                </c:pt>
                <c:pt idx="483">
                  <c:v>42488.0</c:v>
                </c:pt>
                <c:pt idx="484">
                  <c:v>42489.0</c:v>
                </c:pt>
                <c:pt idx="485">
                  <c:v>42490.0</c:v>
                </c:pt>
                <c:pt idx="486">
                  <c:v>42491.0</c:v>
                </c:pt>
                <c:pt idx="487">
                  <c:v>42492.0</c:v>
                </c:pt>
                <c:pt idx="488">
                  <c:v>42493.0</c:v>
                </c:pt>
                <c:pt idx="489">
                  <c:v>42494.0</c:v>
                </c:pt>
                <c:pt idx="490">
                  <c:v>42495.0</c:v>
                </c:pt>
                <c:pt idx="491">
                  <c:v>42496.0</c:v>
                </c:pt>
                <c:pt idx="492">
                  <c:v>42497.0</c:v>
                </c:pt>
                <c:pt idx="493">
                  <c:v>42498.0</c:v>
                </c:pt>
                <c:pt idx="494">
                  <c:v>42499.0</c:v>
                </c:pt>
                <c:pt idx="495">
                  <c:v>42500.0</c:v>
                </c:pt>
                <c:pt idx="496">
                  <c:v>42501.0</c:v>
                </c:pt>
                <c:pt idx="497">
                  <c:v>42502.0</c:v>
                </c:pt>
                <c:pt idx="498">
                  <c:v>42503.0</c:v>
                </c:pt>
                <c:pt idx="499">
                  <c:v>42504.0</c:v>
                </c:pt>
                <c:pt idx="500">
                  <c:v>42505.0</c:v>
                </c:pt>
                <c:pt idx="501">
                  <c:v>42506.0</c:v>
                </c:pt>
                <c:pt idx="502">
                  <c:v>42507.0</c:v>
                </c:pt>
                <c:pt idx="503">
                  <c:v>42508.0</c:v>
                </c:pt>
                <c:pt idx="504">
                  <c:v>42509.0</c:v>
                </c:pt>
                <c:pt idx="505">
                  <c:v>42510.0</c:v>
                </c:pt>
                <c:pt idx="506">
                  <c:v>42511.0</c:v>
                </c:pt>
                <c:pt idx="507">
                  <c:v>42512.0</c:v>
                </c:pt>
                <c:pt idx="508">
                  <c:v>42513.0</c:v>
                </c:pt>
                <c:pt idx="509">
                  <c:v>42514.0</c:v>
                </c:pt>
                <c:pt idx="510">
                  <c:v>42515.0</c:v>
                </c:pt>
                <c:pt idx="511">
                  <c:v>42516.0</c:v>
                </c:pt>
                <c:pt idx="512">
                  <c:v>42517.0</c:v>
                </c:pt>
                <c:pt idx="513">
                  <c:v>42518.0</c:v>
                </c:pt>
                <c:pt idx="514">
                  <c:v>42519.0</c:v>
                </c:pt>
                <c:pt idx="515">
                  <c:v>42520.0</c:v>
                </c:pt>
                <c:pt idx="516">
                  <c:v>42521.0</c:v>
                </c:pt>
                <c:pt idx="517">
                  <c:v>42522.0</c:v>
                </c:pt>
                <c:pt idx="518">
                  <c:v>42523.0</c:v>
                </c:pt>
                <c:pt idx="519">
                  <c:v>42524.0</c:v>
                </c:pt>
                <c:pt idx="520">
                  <c:v>42525.0</c:v>
                </c:pt>
                <c:pt idx="521">
                  <c:v>42526.0</c:v>
                </c:pt>
                <c:pt idx="522">
                  <c:v>42527.0</c:v>
                </c:pt>
                <c:pt idx="523">
                  <c:v>42528.0</c:v>
                </c:pt>
                <c:pt idx="524">
                  <c:v>42529.0</c:v>
                </c:pt>
                <c:pt idx="525">
                  <c:v>42530.0</c:v>
                </c:pt>
                <c:pt idx="526">
                  <c:v>42531.0</c:v>
                </c:pt>
                <c:pt idx="527">
                  <c:v>42532.0</c:v>
                </c:pt>
                <c:pt idx="528">
                  <c:v>42533.0</c:v>
                </c:pt>
                <c:pt idx="529">
                  <c:v>42534.0</c:v>
                </c:pt>
                <c:pt idx="530">
                  <c:v>42535.0</c:v>
                </c:pt>
                <c:pt idx="531">
                  <c:v>42536.0</c:v>
                </c:pt>
                <c:pt idx="532">
                  <c:v>42537.0</c:v>
                </c:pt>
                <c:pt idx="533">
                  <c:v>42538.0</c:v>
                </c:pt>
                <c:pt idx="534">
                  <c:v>42539.0</c:v>
                </c:pt>
                <c:pt idx="535">
                  <c:v>42540.0</c:v>
                </c:pt>
                <c:pt idx="536">
                  <c:v>42541.0</c:v>
                </c:pt>
                <c:pt idx="537">
                  <c:v>42542.0</c:v>
                </c:pt>
                <c:pt idx="538">
                  <c:v>42543.0</c:v>
                </c:pt>
                <c:pt idx="539">
                  <c:v>42544.0</c:v>
                </c:pt>
                <c:pt idx="540">
                  <c:v>42545.0</c:v>
                </c:pt>
                <c:pt idx="541">
                  <c:v>42546.0</c:v>
                </c:pt>
                <c:pt idx="542">
                  <c:v>42547.0</c:v>
                </c:pt>
                <c:pt idx="543">
                  <c:v>42548.0</c:v>
                </c:pt>
                <c:pt idx="544">
                  <c:v>42549.0</c:v>
                </c:pt>
                <c:pt idx="545">
                  <c:v>42550.0</c:v>
                </c:pt>
                <c:pt idx="546">
                  <c:v>42551.0</c:v>
                </c:pt>
                <c:pt idx="547">
                  <c:v>42552.0</c:v>
                </c:pt>
                <c:pt idx="548">
                  <c:v>42553.0</c:v>
                </c:pt>
                <c:pt idx="549">
                  <c:v>42554.0</c:v>
                </c:pt>
                <c:pt idx="550">
                  <c:v>42555.0</c:v>
                </c:pt>
                <c:pt idx="551">
                  <c:v>42556.0</c:v>
                </c:pt>
                <c:pt idx="552">
                  <c:v>42557.0</c:v>
                </c:pt>
                <c:pt idx="553">
                  <c:v>42558.0</c:v>
                </c:pt>
                <c:pt idx="554">
                  <c:v>42559.0</c:v>
                </c:pt>
                <c:pt idx="555">
                  <c:v>42560.0</c:v>
                </c:pt>
                <c:pt idx="556">
                  <c:v>42561.0</c:v>
                </c:pt>
                <c:pt idx="557">
                  <c:v>42562.0</c:v>
                </c:pt>
                <c:pt idx="558">
                  <c:v>42563.0</c:v>
                </c:pt>
                <c:pt idx="559">
                  <c:v>42564.0</c:v>
                </c:pt>
                <c:pt idx="560">
                  <c:v>42565.0</c:v>
                </c:pt>
                <c:pt idx="561">
                  <c:v>42566.0</c:v>
                </c:pt>
                <c:pt idx="562">
                  <c:v>42567.0</c:v>
                </c:pt>
                <c:pt idx="563">
                  <c:v>42568.0</c:v>
                </c:pt>
                <c:pt idx="564">
                  <c:v>42569.0</c:v>
                </c:pt>
                <c:pt idx="565">
                  <c:v>42570.0</c:v>
                </c:pt>
                <c:pt idx="566">
                  <c:v>42571.0</c:v>
                </c:pt>
                <c:pt idx="567">
                  <c:v>42572.0</c:v>
                </c:pt>
                <c:pt idx="568">
                  <c:v>42573.0</c:v>
                </c:pt>
                <c:pt idx="569">
                  <c:v>42574.0</c:v>
                </c:pt>
                <c:pt idx="570">
                  <c:v>42575.0</c:v>
                </c:pt>
                <c:pt idx="571">
                  <c:v>42576.0</c:v>
                </c:pt>
                <c:pt idx="572">
                  <c:v>42577.0</c:v>
                </c:pt>
                <c:pt idx="573">
                  <c:v>42578.0</c:v>
                </c:pt>
                <c:pt idx="574">
                  <c:v>42579.0</c:v>
                </c:pt>
                <c:pt idx="575">
                  <c:v>42580.0</c:v>
                </c:pt>
                <c:pt idx="576">
                  <c:v>42581.0</c:v>
                </c:pt>
                <c:pt idx="577">
                  <c:v>42582.0</c:v>
                </c:pt>
                <c:pt idx="578">
                  <c:v>42583.0</c:v>
                </c:pt>
                <c:pt idx="579">
                  <c:v>42584.0</c:v>
                </c:pt>
                <c:pt idx="580">
                  <c:v>42585.0</c:v>
                </c:pt>
                <c:pt idx="581">
                  <c:v>42586.0</c:v>
                </c:pt>
                <c:pt idx="582">
                  <c:v>42587.0</c:v>
                </c:pt>
                <c:pt idx="583">
                  <c:v>42588.0</c:v>
                </c:pt>
                <c:pt idx="584">
                  <c:v>42589.0</c:v>
                </c:pt>
                <c:pt idx="585">
                  <c:v>42590.0</c:v>
                </c:pt>
                <c:pt idx="586">
                  <c:v>42591.0</c:v>
                </c:pt>
                <c:pt idx="587">
                  <c:v>42592.0</c:v>
                </c:pt>
                <c:pt idx="588">
                  <c:v>42593.0</c:v>
                </c:pt>
                <c:pt idx="589">
                  <c:v>42594.0</c:v>
                </c:pt>
                <c:pt idx="590">
                  <c:v>42595.0</c:v>
                </c:pt>
                <c:pt idx="591">
                  <c:v>42596.0</c:v>
                </c:pt>
                <c:pt idx="592">
                  <c:v>42597.0</c:v>
                </c:pt>
                <c:pt idx="593">
                  <c:v>42598.0</c:v>
                </c:pt>
                <c:pt idx="594">
                  <c:v>42599.0</c:v>
                </c:pt>
                <c:pt idx="595">
                  <c:v>42600.0</c:v>
                </c:pt>
                <c:pt idx="596">
                  <c:v>42601.0</c:v>
                </c:pt>
                <c:pt idx="597">
                  <c:v>42602.0</c:v>
                </c:pt>
                <c:pt idx="598">
                  <c:v>42603.0</c:v>
                </c:pt>
                <c:pt idx="599">
                  <c:v>42604.0</c:v>
                </c:pt>
                <c:pt idx="600">
                  <c:v>42605.0</c:v>
                </c:pt>
                <c:pt idx="601">
                  <c:v>42606.0</c:v>
                </c:pt>
                <c:pt idx="602">
                  <c:v>42607.0</c:v>
                </c:pt>
                <c:pt idx="603">
                  <c:v>42608.0</c:v>
                </c:pt>
                <c:pt idx="604">
                  <c:v>42609.0</c:v>
                </c:pt>
                <c:pt idx="605">
                  <c:v>42610.0</c:v>
                </c:pt>
                <c:pt idx="606">
                  <c:v>42611.0</c:v>
                </c:pt>
                <c:pt idx="607">
                  <c:v>42612.0</c:v>
                </c:pt>
                <c:pt idx="608">
                  <c:v>42613.0</c:v>
                </c:pt>
                <c:pt idx="609">
                  <c:v>42614.0</c:v>
                </c:pt>
                <c:pt idx="610">
                  <c:v>42615.0</c:v>
                </c:pt>
                <c:pt idx="611">
                  <c:v>42616.0</c:v>
                </c:pt>
                <c:pt idx="612">
                  <c:v>42617.0</c:v>
                </c:pt>
                <c:pt idx="613">
                  <c:v>42618.0</c:v>
                </c:pt>
                <c:pt idx="614">
                  <c:v>42619.0</c:v>
                </c:pt>
                <c:pt idx="615">
                  <c:v>42620.0</c:v>
                </c:pt>
                <c:pt idx="616">
                  <c:v>42621.0</c:v>
                </c:pt>
                <c:pt idx="617">
                  <c:v>42622.0</c:v>
                </c:pt>
                <c:pt idx="618">
                  <c:v>42623.0</c:v>
                </c:pt>
                <c:pt idx="619">
                  <c:v>42624.0</c:v>
                </c:pt>
                <c:pt idx="620">
                  <c:v>42625.0</c:v>
                </c:pt>
                <c:pt idx="621">
                  <c:v>42626.0</c:v>
                </c:pt>
                <c:pt idx="622">
                  <c:v>42627.0</c:v>
                </c:pt>
                <c:pt idx="623">
                  <c:v>42628.0</c:v>
                </c:pt>
                <c:pt idx="624">
                  <c:v>42629.0</c:v>
                </c:pt>
                <c:pt idx="625">
                  <c:v>42630.0</c:v>
                </c:pt>
                <c:pt idx="626">
                  <c:v>42631.0</c:v>
                </c:pt>
                <c:pt idx="627">
                  <c:v>42632.0</c:v>
                </c:pt>
                <c:pt idx="628">
                  <c:v>42633.0</c:v>
                </c:pt>
                <c:pt idx="629">
                  <c:v>42634.0</c:v>
                </c:pt>
                <c:pt idx="630">
                  <c:v>42635.0</c:v>
                </c:pt>
                <c:pt idx="631">
                  <c:v>42636.0</c:v>
                </c:pt>
                <c:pt idx="632">
                  <c:v>42637.0</c:v>
                </c:pt>
                <c:pt idx="633">
                  <c:v>42638.0</c:v>
                </c:pt>
                <c:pt idx="634">
                  <c:v>42639.0</c:v>
                </c:pt>
                <c:pt idx="635">
                  <c:v>42640.0</c:v>
                </c:pt>
                <c:pt idx="636">
                  <c:v>42641.0</c:v>
                </c:pt>
                <c:pt idx="637">
                  <c:v>42642.0</c:v>
                </c:pt>
                <c:pt idx="638">
                  <c:v>42643.0</c:v>
                </c:pt>
                <c:pt idx="639">
                  <c:v>42644.0</c:v>
                </c:pt>
                <c:pt idx="640">
                  <c:v>42645.0</c:v>
                </c:pt>
                <c:pt idx="641">
                  <c:v>42646.0</c:v>
                </c:pt>
                <c:pt idx="642">
                  <c:v>42647.0</c:v>
                </c:pt>
                <c:pt idx="643">
                  <c:v>42648.0</c:v>
                </c:pt>
                <c:pt idx="644">
                  <c:v>42649.0</c:v>
                </c:pt>
                <c:pt idx="645">
                  <c:v>42650.0</c:v>
                </c:pt>
                <c:pt idx="646">
                  <c:v>42651.0</c:v>
                </c:pt>
                <c:pt idx="647">
                  <c:v>42652.0</c:v>
                </c:pt>
                <c:pt idx="648">
                  <c:v>42653.0</c:v>
                </c:pt>
                <c:pt idx="649">
                  <c:v>42654.0</c:v>
                </c:pt>
                <c:pt idx="650">
                  <c:v>42655.0</c:v>
                </c:pt>
                <c:pt idx="651">
                  <c:v>42656.0</c:v>
                </c:pt>
                <c:pt idx="652">
                  <c:v>42657.0</c:v>
                </c:pt>
                <c:pt idx="653">
                  <c:v>42658.0</c:v>
                </c:pt>
                <c:pt idx="654">
                  <c:v>42659.0</c:v>
                </c:pt>
                <c:pt idx="655">
                  <c:v>42660.0</c:v>
                </c:pt>
                <c:pt idx="656">
                  <c:v>42661.0</c:v>
                </c:pt>
                <c:pt idx="657">
                  <c:v>42662.0</c:v>
                </c:pt>
                <c:pt idx="658">
                  <c:v>42663.0</c:v>
                </c:pt>
                <c:pt idx="659">
                  <c:v>42664.0</c:v>
                </c:pt>
                <c:pt idx="660">
                  <c:v>42665.0</c:v>
                </c:pt>
                <c:pt idx="661">
                  <c:v>42666.0</c:v>
                </c:pt>
                <c:pt idx="662">
                  <c:v>42667.0</c:v>
                </c:pt>
                <c:pt idx="663">
                  <c:v>42668.0</c:v>
                </c:pt>
                <c:pt idx="664">
                  <c:v>42669.0</c:v>
                </c:pt>
                <c:pt idx="665">
                  <c:v>42670.0</c:v>
                </c:pt>
                <c:pt idx="666">
                  <c:v>42671.0</c:v>
                </c:pt>
                <c:pt idx="667">
                  <c:v>42672.0</c:v>
                </c:pt>
                <c:pt idx="668">
                  <c:v>42673.0</c:v>
                </c:pt>
                <c:pt idx="669">
                  <c:v>42674.0</c:v>
                </c:pt>
                <c:pt idx="670">
                  <c:v>42675.0</c:v>
                </c:pt>
                <c:pt idx="671">
                  <c:v>42676.0</c:v>
                </c:pt>
                <c:pt idx="672">
                  <c:v>42677.0</c:v>
                </c:pt>
                <c:pt idx="673">
                  <c:v>42678.0</c:v>
                </c:pt>
                <c:pt idx="674">
                  <c:v>42679.0</c:v>
                </c:pt>
                <c:pt idx="675">
                  <c:v>42680.0</c:v>
                </c:pt>
                <c:pt idx="676">
                  <c:v>42681.0</c:v>
                </c:pt>
                <c:pt idx="677">
                  <c:v>42682.0</c:v>
                </c:pt>
                <c:pt idx="678">
                  <c:v>42683.0</c:v>
                </c:pt>
                <c:pt idx="679">
                  <c:v>42684.0</c:v>
                </c:pt>
                <c:pt idx="680">
                  <c:v>42685.0</c:v>
                </c:pt>
                <c:pt idx="681">
                  <c:v>42686.0</c:v>
                </c:pt>
                <c:pt idx="682">
                  <c:v>42687.0</c:v>
                </c:pt>
                <c:pt idx="683">
                  <c:v>42688.0</c:v>
                </c:pt>
                <c:pt idx="684">
                  <c:v>42689.0</c:v>
                </c:pt>
                <c:pt idx="685">
                  <c:v>42690.0</c:v>
                </c:pt>
                <c:pt idx="686">
                  <c:v>42691.0</c:v>
                </c:pt>
                <c:pt idx="687">
                  <c:v>42692.0</c:v>
                </c:pt>
                <c:pt idx="688">
                  <c:v>42693.0</c:v>
                </c:pt>
                <c:pt idx="689">
                  <c:v>42694.0</c:v>
                </c:pt>
                <c:pt idx="690">
                  <c:v>42695.0</c:v>
                </c:pt>
                <c:pt idx="691">
                  <c:v>42696.0</c:v>
                </c:pt>
                <c:pt idx="692">
                  <c:v>42697.0</c:v>
                </c:pt>
                <c:pt idx="693">
                  <c:v>42698.0</c:v>
                </c:pt>
                <c:pt idx="694">
                  <c:v>42699.0</c:v>
                </c:pt>
                <c:pt idx="695">
                  <c:v>42700.0</c:v>
                </c:pt>
                <c:pt idx="696">
                  <c:v>42701.0</c:v>
                </c:pt>
                <c:pt idx="697">
                  <c:v>42702.0</c:v>
                </c:pt>
                <c:pt idx="698">
                  <c:v>42703.0</c:v>
                </c:pt>
                <c:pt idx="699">
                  <c:v>42704.0</c:v>
                </c:pt>
                <c:pt idx="700">
                  <c:v>42705.0</c:v>
                </c:pt>
                <c:pt idx="701">
                  <c:v>42706.0</c:v>
                </c:pt>
                <c:pt idx="702">
                  <c:v>42707.0</c:v>
                </c:pt>
                <c:pt idx="703">
                  <c:v>42708.0</c:v>
                </c:pt>
                <c:pt idx="704">
                  <c:v>42709.0</c:v>
                </c:pt>
                <c:pt idx="705">
                  <c:v>42710.0</c:v>
                </c:pt>
                <c:pt idx="706">
                  <c:v>42711.0</c:v>
                </c:pt>
                <c:pt idx="707">
                  <c:v>42712.0</c:v>
                </c:pt>
                <c:pt idx="708">
                  <c:v>42713.0</c:v>
                </c:pt>
                <c:pt idx="709">
                  <c:v>42714.0</c:v>
                </c:pt>
                <c:pt idx="710">
                  <c:v>42715.0</c:v>
                </c:pt>
                <c:pt idx="711">
                  <c:v>42716.0</c:v>
                </c:pt>
                <c:pt idx="712">
                  <c:v>42717.0</c:v>
                </c:pt>
                <c:pt idx="713">
                  <c:v>42718.0</c:v>
                </c:pt>
                <c:pt idx="714">
                  <c:v>42719.0</c:v>
                </c:pt>
                <c:pt idx="715">
                  <c:v>42720.0</c:v>
                </c:pt>
                <c:pt idx="716">
                  <c:v>42721.0</c:v>
                </c:pt>
                <c:pt idx="717">
                  <c:v>42722.0</c:v>
                </c:pt>
                <c:pt idx="718">
                  <c:v>42723.0</c:v>
                </c:pt>
                <c:pt idx="719">
                  <c:v>42724.0</c:v>
                </c:pt>
                <c:pt idx="720">
                  <c:v>42725.0</c:v>
                </c:pt>
                <c:pt idx="721">
                  <c:v>42726.0</c:v>
                </c:pt>
                <c:pt idx="722">
                  <c:v>42727.0</c:v>
                </c:pt>
                <c:pt idx="723">
                  <c:v>42728.0</c:v>
                </c:pt>
                <c:pt idx="724">
                  <c:v>42729.0</c:v>
                </c:pt>
                <c:pt idx="725">
                  <c:v>42730.0</c:v>
                </c:pt>
                <c:pt idx="726">
                  <c:v>42731.0</c:v>
                </c:pt>
                <c:pt idx="727">
                  <c:v>42732.0</c:v>
                </c:pt>
                <c:pt idx="728">
                  <c:v>42733.0</c:v>
                </c:pt>
                <c:pt idx="729">
                  <c:v>42734.0</c:v>
                </c:pt>
                <c:pt idx="730">
                  <c:v>42735.0</c:v>
                </c:pt>
                <c:pt idx="731">
                  <c:v>42736.0</c:v>
                </c:pt>
                <c:pt idx="732">
                  <c:v>42737.0</c:v>
                </c:pt>
                <c:pt idx="733">
                  <c:v>42738.0</c:v>
                </c:pt>
                <c:pt idx="734">
                  <c:v>42739.0</c:v>
                </c:pt>
                <c:pt idx="735">
                  <c:v>42740.0</c:v>
                </c:pt>
                <c:pt idx="736">
                  <c:v>42741.0</c:v>
                </c:pt>
                <c:pt idx="737">
                  <c:v>42742.0</c:v>
                </c:pt>
                <c:pt idx="738">
                  <c:v>42743.0</c:v>
                </c:pt>
                <c:pt idx="739">
                  <c:v>42744.0</c:v>
                </c:pt>
                <c:pt idx="740">
                  <c:v>42745.0</c:v>
                </c:pt>
                <c:pt idx="741">
                  <c:v>42746.0</c:v>
                </c:pt>
                <c:pt idx="742">
                  <c:v>42747.0</c:v>
                </c:pt>
                <c:pt idx="743">
                  <c:v>42748.0</c:v>
                </c:pt>
                <c:pt idx="744">
                  <c:v>42749.0</c:v>
                </c:pt>
                <c:pt idx="745">
                  <c:v>42750.0</c:v>
                </c:pt>
                <c:pt idx="746">
                  <c:v>42751.0</c:v>
                </c:pt>
                <c:pt idx="747">
                  <c:v>42752.0</c:v>
                </c:pt>
                <c:pt idx="748">
                  <c:v>42753.0</c:v>
                </c:pt>
                <c:pt idx="749">
                  <c:v>42754.0</c:v>
                </c:pt>
                <c:pt idx="750">
                  <c:v>42755.0</c:v>
                </c:pt>
                <c:pt idx="751">
                  <c:v>42756.0</c:v>
                </c:pt>
                <c:pt idx="752">
                  <c:v>42757.0</c:v>
                </c:pt>
                <c:pt idx="753">
                  <c:v>42758.0</c:v>
                </c:pt>
                <c:pt idx="754">
                  <c:v>42759.0</c:v>
                </c:pt>
                <c:pt idx="755">
                  <c:v>42760.0</c:v>
                </c:pt>
                <c:pt idx="756">
                  <c:v>42761.0</c:v>
                </c:pt>
                <c:pt idx="757">
                  <c:v>42762.0</c:v>
                </c:pt>
                <c:pt idx="758">
                  <c:v>42763.0</c:v>
                </c:pt>
                <c:pt idx="759">
                  <c:v>42764.0</c:v>
                </c:pt>
                <c:pt idx="760">
                  <c:v>42765.0</c:v>
                </c:pt>
                <c:pt idx="761">
                  <c:v>42766.0</c:v>
                </c:pt>
                <c:pt idx="762">
                  <c:v>42767.0</c:v>
                </c:pt>
                <c:pt idx="763">
                  <c:v>42768.0</c:v>
                </c:pt>
                <c:pt idx="764">
                  <c:v>42769.0</c:v>
                </c:pt>
                <c:pt idx="765">
                  <c:v>42770.0</c:v>
                </c:pt>
                <c:pt idx="766">
                  <c:v>42771.0</c:v>
                </c:pt>
                <c:pt idx="767">
                  <c:v>42772.0</c:v>
                </c:pt>
                <c:pt idx="768">
                  <c:v>42773.0</c:v>
                </c:pt>
                <c:pt idx="769">
                  <c:v>42774.0</c:v>
                </c:pt>
                <c:pt idx="770">
                  <c:v>42775.0</c:v>
                </c:pt>
                <c:pt idx="771">
                  <c:v>42776.0</c:v>
                </c:pt>
                <c:pt idx="772">
                  <c:v>42777.0</c:v>
                </c:pt>
                <c:pt idx="773">
                  <c:v>42778.0</c:v>
                </c:pt>
                <c:pt idx="774">
                  <c:v>42779.0</c:v>
                </c:pt>
                <c:pt idx="775">
                  <c:v>42780.0</c:v>
                </c:pt>
                <c:pt idx="776">
                  <c:v>42781.0</c:v>
                </c:pt>
                <c:pt idx="777">
                  <c:v>42782.0</c:v>
                </c:pt>
                <c:pt idx="778">
                  <c:v>42783.0</c:v>
                </c:pt>
                <c:pt idx="779">
                  <c:v>42784.0</c:v>
                </c:pt>
                <c:pt idx="780">
                  <c:v>42785.0</c:v>
                </c:pt>
                <c:pt idx="781">
                  <c:v>42786.0</c:v>
                </c:pt>
                <c:pt idx="782">
                  <c:v>42787.0</c:v>
                </c:pt>
                <c:pt idx="783">
                  <c:v>42788.0</c:v>
                </c:pt>
                <c:pt idx="784">
                  <c:v>42789.0</c:v>
                </c:pt>
                <c:pt idx="785">
                  <c:v>42790.0</c:v>
                </c:pt>
                <c:pt idx="786">
                  <c:v>42791.0</c:v>
                </c:pt>
                <c:pt idx="787">
                  <c:v>42792.0</c:v>
                </c:pt>
                <c:pt idx="788">
                  <c:v>42793.0</c:v>
                </c:pt>
                <c:pt idx="789">
                  <c:v>42794.0</c:v>
                </c:pt>
                <c:pt idx="790">
                  <c:v>42795.0</c:v>
                </c:pt>
                <c:pt idx="791">
                  <c:v>42796.0</c:v>
                </c:pt>
                <c:pt idx="792">
                  <c:v>42797.0</c:v>
                </c:pt>
                <c:pt idx="793">
                  <c:v>42798.0</c:v>
                </c:pt>
                <c:pt idx="794">
                  <c:v>42799.0</c:v>
                </c:pt>
                <c:pt idx="795">
                  <c:v>42800.0</c:v>
                </c:pt>
                <c:pt idx="796">
                  <c:v>42801.0</c:v>
                </c:pt>
                <c:pt idx="797">
                  <c:v>42802.0</c:v>
                </c:pt>
                <c:pt idx="798">
                  <c:v>42803.0</c:v>
                </c:pt>
                <c:pt idx="799">
                  <c:v>42804.0</c:v>
                </c:pt>
                <c:pt idx="800">
                  <c:v>42805.0</c:v>
                </c:pt>
                <c:pt idx="801">
                  <c:v>42806.0</c:v>
                </c:pt>
                <c:pt idx="802">
                  <c:v>42807.0</c:v>
                </c:pt>
                <c:pt idx="803">
                  <c:v>42808.0</c:v>
                </c:pt>
                <c:pt idx="804">
                  <c:v>42809.0</c:v>
                </c:pt>
                <c:pt idx="805">
                  <c:v>42810.0</c:v>
                </c:pt>
                <c:pt idx="806">
                  <c:v>42811.0</c:v>
                </c:pt>
                <c:pt idx="807">
                  <c:v>42812.0</c:v>
                </c:pt>
                <c:pt idx="808">
                  <c:v>42813.0</c:v>
                </c:pt>
                <c:pt idx="809">
                  <c:v>42814.0</c:v>
                </c:pt>
                <c:pt idx="810">
                  <c:v>42815.0</c:v>
                </c:pt>
                <c:pt idx="811">
                  <c:v>42816.0</c:v>
                </c:pt>
                <c:pt idx="812">
                  <c:v>42817.0</c:v>
                </c:pt>
                <c:pt idx="813">
                  <c:v>42818.0</c:v>
                </c:pt>
                <c:pt idx="814">
                  <c:v>42819.0</c:v>
                </c:pt>
                <c:pt idx="815">
                  <c:v>42820.0</c:v>
                </c:pt>
                <c:pt idx="816">
                  <c:v>42821.0</c:v>
                </c:pt>
                <c:pt idx="817">
                  <c:v>42822.0</c:v>
                </c:pt>
                <c:pt idx="818">
                  <c:v>42823.0</c:v>
                </c:pt>
                <c:pt idx="819">
                  <c:v>42824.0</c:v>
                </c:pt>
                <c:pt idx="820">
                  <c:v>42825.0</c:v>
                </c:pt>
                <c:pt idx="821">
                  <c:v>42826.0</c:v>
                </c:pt>
                <c:pt idx="822">
                  <c:v>42827.0</c:v>
                </c:pt>
                <c:pt idx="823">
                  <c:v>42828.0</c:v>
                </c:pt>
                <c:pt idx="824">
                  <c:v>42829.0</c:v>
                </c:pt>
                <c:pt idx="825">
                  <c:v>42830.0</c:v>
                </c:pt>
                <c:pt idx="826">
                  <c:v>42831.0</c:v>
                </c:pt>
                <c:pt idx="827">
                  <c:v>42832.0</c:v>
                </c:pt>
                <c:pt idx="828">
                  <c:v>42833.0</c:v>
                </c:pt>
                <c:pt idx="829">
                  <c:v>42834.0</c:v>
                </c:pt>
                <c:pt idx="830">
                  <c:v>42835.0</c:v>
                </c:pt>
                <c:pt idx="831">
                  <c:v>42836.0</c:v>
                </c:pt>
                <c:pt idx="832">
                  <c:v>42837.0</c:v>
                </c:pt>
                <c:pt idx="833">
                  <c:v>42838.0</c:v>
                </c:pt>
                <c:pt idx="834">
                  <c:v>42839.0</c:v>
                </c:pt>
                <c:pt idx="835">
                  <c:v>42840.0</c:v>
                </c:pt>
                <c:pt idx="836">
                  <c:v>42841.0</c:v>
                </c:pt>
                <c:pt idx="837">
                  <c:v>42842.0</c:v>
                </c:pt>
                <c:pt idx="838">
                  <c:v>42843.0</c:v>
                </c:pt>
                <c:pt idx="839">
                  <c:v>42844.0</c:v>
                </c:pt>
                <c:pt idx="840">
                  <c:v>42845.0</c:v>
                </c:pt>
                <c:pt idx="841">
                  <c:v>42846.0</c:v>
                </c:pt>
                <c:pt idx="842">
                  <c:v>42847.0</c:v>
                </c:pt>
                <c:pt idx="843">
                  <c:v>42848.0</c:v>
                </c:pt>
                <c:pt idx="844">
                  <c:v>42849.0</c:v>
                </c:pt>
                <c:pt idx="845">
                  <c:v>42850.0</c:v>
                </c:pt>
                <c:pt idx="846">
                  <c:v>42851.0</c:v>
                </c:pt>
                <c:pt idx="847">
                  <c:v>42852.0</c:v>
                </c:pt>
                <c:pt idx="848">
                  <c:v>42853.0</c:v>
                </c:pt>
                <c:pt idx="849">
                  <c:v>42854.0</c:v>
                </c:pt>
                <c:pt idx="850">
                  <c:v>42855.0</c:v>
                </c:pt>
                <c:pt idx="851">
                  <c:v>42856.0</c:v>
                </c:pt>
                <c:pt idx="852">
                  <c:v>42857.0</c:v>
                </c:pt>
                <c:pt idx="853">
                  <c:v>42858.0</c:v>
                </c:pt>
                <c:pt idx="854">
                  <c:v>42859.0</c:v>
                </c:pt>
                <c:pt idx="855">
                  <c:v>42860.0</c:v>
                </c:pt>
                <c:pt idx="856">
                  <c:v>42861.0</c:v>
                </c:pt>
                <c:pt idx="857">
                  <c:v>42862.0</c:v>
                </c:pt>
                <c:pt idx="858">
                  <c:v>42863.0</c:v>
                </c:pt>
                <c:pt idx="859">
                  <c:v>42864.0</c:v>
                </c:pt>
                <c:pt idx="860">
                  <c:v>42865.0</c:v>
                </c:pt>
                <c:pt idx="861">
                  <c:v>42866.0</c:v>
                </c:pt>
                <c:pt idx="862">
                  <c:v>42867.0</c:v>
                </c:pt>
                <c:pt idx="863">
                  <c:v>42868.0</c:v>
                </c:pt>
                <c:pt idx="864">
                  <c:v>42869.0</c:v>
                </c:pt>
                <c:pt idx="865">
                  <c:v>42870.0</c:v>
                </c:pt>
                <c:pt idx="866">
                  <c:v>42871.0</c:v>
                </c:pt>
                <c:pt idx="867">
                  <c:v>42872.0</c:v>
                </c:pt>
                <c:pt idx="868">
                  <c:v>42873.0</c:v>
                </c:pt>
                <c:pt idx="869">
                  <c:v>42874.0</c:v>
                </c:pt>
                <c:pt idx="870">
                  <c:v>42875.0</c:v>
                </c:pt>
                <c:pt idx="871">
                  <c:v>42876.0</c:v>
                </c:pt>
                <c:pt idx="872">
                  <c:v>42877.0</c:v>
                </c:pt>
                <c:pt idx="873">
                  <c:v>42878.0</c:v>
                </c:pt>
                <c:pt idx="874">
                  <c:v>42879.0</c:v>
                </c:pt>
                <c:pt idx="875">
                  <c:v>42880.0</c:v>
                </c:pt>
                <c:pt idx="876">
                  <c:v>42881.0</c:v>
                </c:pt>
                <c:pt idx="877">
                  <c:v>42882.0</c:v>
                </c:pt>
                <c:pt idx="878">
                  <c:v>42883.0</c:v>
                </c:pt>
                <c:pt idx="879">
                  <c:v>42884.0</c:v>
                </c:pt>
                <c:pt idx="880">
                  <c:v>42885.0</c:v>
                </c:pt>
                <c:pt idx="881">
                  <c:v>42886.0</c:v>
                </c:pt>
                <c:pt idx="882">
                  <c:v>42887.0</c:v>
                </c:pt>
                <c:pt idx="883">
                  <c:v>42888.0</c:v>
                </c:pt>
                <c:pt idx="884">
                  <c:v>42889.0</c:v>
                </c:pt>
                <c:pt idx="885">
                  <c:v>42890.0</c:v>
                </c:pt>
                <c:pt idx="886">
                  <c:v>42891.0</c:v>
                </c:pt>
                <c:pt idx="887">
                  <c:v>42892.0</c:v>
                </c:pt>
                <c:pt idx="888">
                  <c:v>42893.0</c:v>
                </c:pt>
                <c:pt idx="889">
                  <c:v>42894.0</c:v>
                </c:pt>
                <c:pt idx="890">
                  <c:v>42895.0</c:v>
                </c:pt>
                <c:pt idx="891">
                  <c:v>42896.0</c:v>
                </c:pt>
                <c:pt idx="892">
                  <c:v>42897.0</c:v>
                </c:pt>
                <c:pt idx="893">
                  <c:v>42898.0</c:v>
                </c:pt>
                <c:pt idx="894">
                  <c:v>42899.0</c:v>
                </c:pt>
                <c:pt idx="895">
                  <c:v>42900.0</c:v>
                </c:pt>
                <c:pt idx="896">
                  <c:v>42901.0</c:v>
                </c:pt>
                <c:pt idx="897">
                  <c:v>42902.0</c:v>
                </c:pt>
                <c:pt idx="898">
                  <c:v>42903.0</c:v>
                </c:pt>
                <c:pt idx="899">
                  <c:v>42904.0</c:v>
                </c:pt>
                <c:pt idx="900">
                  <c:v>42905.0</c:v>
                </c:pt>
                <c:pt idx="901">
                  <c:v>42906.0</c:v>
                </c:pt>
                <c:pt idx="902">
                  <c:v>42907.0</c:v>
                </c:pt>
                <c:pt idx="903">
                  <c:v>42908.0</c:v>
                </c:pt>
                <c:pt idx="904">
                  <c:v>42909.0</c:v>
                </c:pt>
                <c:pt idx="905">
                  <c:v>42910.0</c:v>
                </c:pt>
                <c:pt idx="906">
                  <c:v>42911.0</c:v>
                </c:pt>
                <c:pt idx="907">
                  <c:v>42912.0</c:v>
                </c:pt>
                <c:pt idx="908">
                  <c:v>42913.0</c:v>
                </c:pt>
                <c:pt idx="909">
                  <c:v>42914.0</c:v>
                </c:pt>
                <c:pt idx="910">
                  <c:v>42915.0</c:v>
                </c:pt>
                <c:pt idx="911">
                  <c:v>42916.0</c:v>
                </c:pt>
                <c:pt idx="912">
                  <c:v>42917.0</c:v>
                </c:pt>
                <c:pt idx="913">
                  <c:v>42918.0</c:v>
                </c:pt>
                <c:pt idx="914">
                  <c:v>42919.0</c:v>
                </c:pt>
                <c:pt idx="915">
                  <c:v>42920.0</c:v>
                </c:pt>
                <c:pt idx="916">
                  <c:v>42921.0</c:v>
                </c:pt>
                <c:pt idx="917">
                  <c:v>42922.0</c:v>
                </c:pt>
                <c:pt idx="918">
                  <c:v>42923.0</c:v>
                </c:pt>
                <c:pt idx="919">
                  <c:v>42924.0</c:v>
                </c:pt>
                <c:pt idx="920">
                  <c:v>42925.0</c:v>
                </c:pt>
                <c:pt idx="921">
                  <c:v>42926.0</c:v>
                </c:pt>
                <c:pt idx="922">
                  <c:v>42927.0</c:v>
                </c:pt>
                <c:pt idx="923">
                  <c:v>42928.0</c:v>
                </c:pt>
                <c:pt idx="924">
                  <c:v>42929.0</c:v>
                </c:pt>
                <c:pt idx="925">
                  <c:v>42930.0</c:v>
                </c:pt>
                <c:pt idx="926">
                  <c:v>42931.0</c:v>
                </c:pt>
                <c:pt idx="927">
                  <c:v>42932.0</c:v>
                </c:pt>
                <c:pt idx="928">
                  <c:v>42933.0</c:v>
                </c:pt>
                <c:pt idx="929">
                  <c:v>42934.0</c:v>
                </c:pt>
                <c:pt idx="930">
                  <c:v>42935.0</c:v>
                </c:pt>
                <c:pt idx="931">
                  <c:v>42936.0</c:v>
                </c:pt>
                <c:pt idx="932">
                  <c:v>42937.0</c:v>
                </c:pt>
                <c:pt idx="933">
                  <c:v>42938.0</c:v>
                </c:pt>
                <c:pt idx="934">
                  <c:v>42939.0</c:v>
                </c:pt>
                <c:pt idx="935">
                  <c:v>42940.0</c:v>
                </c:pt>
                <c:pt idx="936">
                  <c:v>42941.0</c:v>
                </c:pt>
                <c:pt idx="937">
                  <c:v>42942.0</c:v>
                </c:pt>
                <c:pt idx="938">
                  <c:v>42943.0</c:v>
                </c:pt>
                <c:pt idx="939">
                  <c:v>42944.0</c:v>
                </c:pt>
                <c:pt idx="940">
                  <c:v>42945.0</c:v>
                </c:pt>
                <c:pt idx="941">
                  <c:v>42946.0</c:v>
                </c:pt>
                <c:pt idx="942">
                  <c:v>42947.0</c:v>
                </c:pt>
                <c:pt idx="943">
                  <c:v>42948.0</c:v>
                </c:pt>
                <c:pt idx="944">
                  <c:v>42949.0</c:v>
                </c:pt>
                <c:pt idx="945">
                  <c:v>42950.0</c:v>
                </c:pt>
                <c:pt idx="946">
                  <c:v>42951.0</c:v>
                </c:pt>
                <c:pt idx="947">
                  <c:v>42952.0</c:v>
                </c:pt>
                <c:pt idx="948">
                  <c:v>42953.0</c:v>
                </c:pt>
                <c:pt idx="949">
                  <c:v>42954.0</c:v>
                </c:pt>
                <c:pt idx="950">
                  <c:v>42955.0</c:v>
                </c:pt>
                <c:pt idx="951">
                  <c:v>42956.0</c:v>
                </c:pt>
                <c:pt idx="952">
                  <c:v>42957.0</c:v>
                </c:pt>
                <c:pt idx="953">
                  <c:v>42958.0</c:v>
                </c:pt>
                <c:pt idx="954">
                  <c:v>42959.0</c:v>
                </c:pt>
                <c:pt idx="955">
                  <c:v>42960.0</c:v>
                </c:pt>
                <c:pt idx="956">
                  <c:v>42961.0</c:v>
                </c:pt>
                <c:pt idx="957">
                  <c:v>42962.0</c:v>
                </c:pt>
                <c:pt idx="958">
                  <c:v>42963.0</c:v>
                </c:pt>
                <c:pt idx="959">
                  <c:v>42964.0</c:v>
                </c:pt>
                <c:pt idx="960">
                  <c:v>42965.0</c:v>
                </c:pt>
                <c:pt idx="961">
                  <c:v>42966.0</c:v>
                </c:pt>
                <c:pt idx="962">
                  <c:v>42967.0</c:v>
                </c:pt>
                <c:pt idx="963">
                  <c:v>42968.0</c:v>
                </c:pt>
                <c:pt idx="964">
                  <c:v>42969.0</c:v>
                </c:pt>
                <c:pt idx="965">
                  <c:v>42970.0</c:v>
                </c:pt>
                <c:pt idx="966">
                  <c:v>42971.0</c:v>
                </c:pt>
                <c:pt idx="967">
                  <c:v>42972.0</c:v>
                </c:pt>
                <c:pt idx="968">
                  <c:v>42973.0</c:v>
                </c:pt>
                <c:pt idx="969">
                  <c:v>42974.0</c:v>
                </c:pt>
                <c:pt idx="970">
                  <c:v>42975.0</c:v>
                </c:pt>
                <c:pt idx="971">
                  <c:v>42976.0</c:v>
                </c:pt>
                <c:pt idx="972">
                  <c:v>42977.0</c:v>
                </c:pt>
                <c:pt idx="973">
                  <c:v>42978.0</c:v>
                </c:pt>
                <c:pt idx="974">
                  <c:v>42979.0</c:v>
                </c:pt>
                <c:pt idx="975">
                  <c:v>42980.0</c:v>
                </c:pt>
                <c:pt idx="976">
                  <c:v>42981.0</c:v>
                </c:pt>
                <c:pt idx="977">
                  <c:v>42982.0</c:v>
                </c:pt>
                <c:pt idx="978">
                  <c:v>42983.0</c:v>
                </c:pt>
                <c:pt idx="979">
                  <c:v>42984.0</c:v>
                </c:pt>
                <c:pt idx="980">
                  <c:v>42985.0</c:v>
                </c:pt>
                <c:pt idx="981">
                  <c:v>42986.0</c:v>
                </c:pt>
                <c:pt idx="982">
                  <c:v>42987.0</c:v>
                </c:pt>
                <c:pt idx="983">
                  <c:v>42988.0</c:v>
                </c:pt>
                <c:pt idx="984">
                  <c:v>42989.0</c:v>
                </c:pt>
                <c:pt idx="985">
                  <c:v>42990.0</c:v>
                </c:pt>
                <c:pt idx="986">
                  <c:v>42991.0</c:v>
                </c:pt>
                <c:pt idx="987">
                  <c:v>42992.0</c:v>
                </c:pt>
                <c:pt idx="988">
                  <c:v>42993.0</c:v>
                </c:pt>
                <c:pt idx="989">
                  <c:v>42994.0</c:v>
                </c:pt>
                <c:pt idx="990">
                  <c:v>42995.0</c:v>
                </c:pt>
                <c:pt idx="991">
                  <c:v>42996.0</c:v>
                </c:pt>
                <c:pt idx="992">
                  <c:v>42997.0</c:v>
                </c:pt>
                <c:pt idx="993">
                  <c:v>42998.0</c:v>
                </c:pt>
                <c:pt idx="994">
                  <c:v>42999.0</c:v>
                </c:pt>
                <c:pt idx="995">
                  <c:v>43000.0</c:v>
                </c:pt>
                <c:pt idx="996">
                  <c:v>43001.0</c:v>
                </c:pt>
                <c:pt idx="997">
                  <c:v>43002.0</c:v>
                </c:pt>
                <c:pt idx="998">
                  <c:v>43003.0</c:v>
                </c:pt>
                <c:pt idx="999">
                  <c:v>43004.0</c:v>
                </c:pt>
                <c:pt idx="1000">
                  <c:v>43005.0</c:v>
                </c:pt>
                <c:pt idx="1001">
                  <c:v>43006.0</c:v>
                </c:pt>
                <c:pt idx="1002">
                  <c:v>43007.0</c:v>
                </c:pt>
                <c:pt idx="1003">
                  <c:v>43008.0</c:v>
                </c:pt>
                <c:pt idx="1004">
                  <c:v>43009.0</c:v>
                </c:pt>
                <c:pt idx="1005">
                  <c:v>43010.0</c:v>
                </c:pt>
                <c:pt idx="1006">
                  <c:v>43011.0</c:v>
                </c:pt>
                <c:pt idx="1007">
                  <c:v>43012.0</c:v>
                </c:pt>
                <c:pt idx="1008">
                  <c:v>43013.0</c:v>
                </c:pt>
                <c:pt idx="1009">
                  <c:v>43014.0</c:v>
                </c:pt>
                <c:pt idx="1010">
                  <c:v>43015.0</c:v>
                </c:pt>
                <c:pt idx="1011">
                  <c:v>43016.0</c:v>
                </c:pt>
                <c:pt idx="1012">
                  <c:v>43017.0</c:v>
                </c:pt>
                <c:pt idx="1013">
                  <c:v>43018.0</c:v>
                </c:pt>
                <c:pt idx="1014">
                  <c:v>43019.0</c:v>
                </c:pt>
                <c:pt idx="1015">
                  <c:v>43020.0</c:v>
                </c:pt>
                <c:pt idx="1016">
                  <c:v>43021.0</c:v>
                </c:pt>
                <c:pt idx="1017">
                  <c:v>43022.0</c:v>
                </c:pt>
                <c:pt idx="1018">
                  <c:v>43023.0</c:v>
                </c:pt>
                <c:pt idx="1019">
                  <c:v>43024.0</c:v>
                </c:pt>
                <c:pt idx="1020">
                  <c:v>43025.0</c:v>
                </c:pt>
                <c:pt idx="1021">
                  <c:v>43026.0</c:v>
                </c:pt>
                <c:pt idx="1022">
                  <c:v>43027.0</c:v>
                </c:pt>
                <c:pt idx="1023">
                  <c:v>43028.0</c:v>
                </c:pt>
                <c:pt idx="1024">
                  <c:v>43029.0</c:v>
                </c:pt>
                <c:pt idx="1025">
                  <c:v>43030.0</c:v>
                </c:pt>
                <c:pt idx="1026">
                  <c:v>43031.0</c:v>
                </c:pt>
                <c:pt idx="1027">
                  <c:v>43032.0</c:v>
                </c:pt>
                <c:pt idx="1028">
                  <c:v>43033.0</c:v>
                </c:pt>
                <c:pt idx="1029">
                  <c:v>43034.0</c:v>
                </c:pt>
                <c:pt idx="1030">
                  <c:v>43035.0</c:v>
                </c:pt>
                <c:pt idx="1031">
                  <c:v>43036.0</c:v>
                </c:pt>
                <c:pt idx="1032">
                  <c:v>43037.0</c:v>
                </c:pt>
                <c:pt idx="1033">
                  <c:v>43038.0</c:v>
                </c:pt>
                <c:pt idx="1034">
                  <c:v>43039.0</c:v>
                </c:pt>
                <c:pt idx="1035">
                  <c:v>43040.0</c:v>
                </c:pt>
                <c:pt idx="1036">
                  <c:v>43041.0</c:v>
                </c:pt>
                <c:pt idx="1037">
                  <c:v>43042.0</c:v>
                </c:pt>
                <c:pt idx="1038">
                  <c:v>43043.0</c:v>
                </c:pt>
                <c:pt idx="1039">
                  <c:v>43044.0</c:v>
                </c:pt>
                <c:pt idx="1040">
                  <c:v>43045.0</c:v>
                </c:pt>
                <c:pt idx="1041">
                  <c:v>43046.0</c:v>
                </c:pt>
                <c:pt idx="1042">
                  <c:v>43047.0</c:v>
                </c:pt>
                <c:pt idx="1043">
                  <c:v>43048.0</c:v>
                </c:pt>
                <c:pt idx="1044">
                  <c:v>43049.0</c:v>
                </c:pt>
                <c:pt idx="1045">
                  <c:v>43050.0</c:v>
                </c:pt>
                <c:pt idx="1046">
                  <c:v>43051.0</c:v>
                </c:pt>
                <c:pt idx="1047">
                  <c:v>43052.0</c:v>
                </c:pt>
                <c:pt idx="1048">
                  <c:v>43053.0</c:v>
                </c:pt>
                <c:pt idx="1049">
                  <c:v>43054.0</c:v>
                </c:pt>
                <c:pt idx="1050">
                  <c:v>43055.0</c:v>
                </c:pt>
                <c:pt idx="1051">
                  <c:v>43056.0</c:v>
                </c:pt>
                <c:pt idx="1052">
                  <c:v>43057.0</c:v>
                </c:pt>
                <c:pt idx="1053">
                  <c:v>43058.0</c:v>
                </c:pt>
                <c:pt idx="1054">
                  <c:v>43059.0</c:v>
                </c:pt>
                <c:pt idx="1055">
                  <c:v>43060.0</c:v>
                </c:pt>
                <c:pt idx="1056">
                  <c:v>43061.0</c:v>
                </c:pt>
                <c:pt idx="1057">
                  <c:v>43062.0</c:v>
                </c:pt>
                <c:pt idx="1058">
                  <c:v>43063.0</c:v>
                </c:pt>
                <c:pt idx="1059">
                  <c:v>43064.0</c:v>
                </c:pt>
                <c:pt idx="1060">
                  <c:v>43065.0</c:v>
                </c:pt>
                <c:pt idx="1061">
                  <c:v>43066.0</c:v>
                </c:pt>
                <c:pt idx="1062">
                  <c:v>43067.0</c:v>
                </c:pt>
                <c:pt idx="1063">
                  <c:v>43068.0</c:v>
                </c:pt>
                <c:pt idx="1064">
                  <c:v>43069.0</c:v>
                </c:pt>
                <c:pt idx="1065">
                  <c:v>43070.0</c:v>
                </c:pt>
                <c:pt idx="1066">
                  <c:v>43071.0</c:v>
                </c:pt>
                <c:pt idx="1067">
                  <c:v>43072.0</c:v>
                </c:pt>
                <c:pt idx="1068">
                  <c:v>43073.0</c:v>
                </c:pt>
                <c:pt idx="1069">
                  <c:v>43074.0</c:v>
                </c:pt>
                <c:pt idx="1070">
                  <c:v>43075.0</c:v>
                </c:pt>
                <c:pt idx="1071">
                  <c:v>43076.0</c:v>
                </c:pt>
                <c:pt idx="1072">
                  <c:v>43077.0</c:v>
                </c:pt>
                <c:pt idx="1073">
                  <c:v>43078.0</c:v>
                </c:pt>
                <c:pt idx="1074">
                  <c:v>43079.0</c:v>
                </c:pt>
                <c:pt idx="1075">
                  <c:v>43080.0</c:v>
                </c:pt>
                <c:pt idx="1076">
                  <c:v>43081.0</c:v>
                </c:pt>
                <c:pt idx="1077">
                  <c:v>43082.0</c:v>
                </c:pt>
                <c:pt idx="1078">
                  <c:v>43083.0</c:v>
                </c:pt>
                <c:pt idx="1079">
                  <c:v>43084.0</c:v>
                </c:pt>
                <c:pt idx="1080">
                  <c:v>43085.0</c:v>
                </c:pt>
                <c:pt idx="1081">
                  <c:v>43086.0</c:v>
                </c:pt>
                <c:pt idx="1082">
                  <c:v>43087.0</c:v>
                </c:pt>
                <c:pt idx="1083">
                  <c:v>43088.0</c:v>
                </c:pt>
                <c:pt idx="1084">
                  <c:v>43089.0</c:v>
                </c:pt>
                <c:pt idx="1085">
                  <c:v>43090.0</c:v>
                </c:pt>
                <c:pt idx="1086">
                  <c:v>43091.0</c:v>
                </c:pt>
                <c:pt idx="1087">
                  <c:v>43092.0</c:v>
                </c:pt>
                <c:pt idx="1088">
                  <c:v>43093.0</c:v>
                </c:pt>
                <c:pt idx="1089">
                  <c:v>43094.0</c:v>
                </c:pt>
                <c:pt idx="1090">
                  <c:v>43095.0</c:v>
                </c:pt>
                <c:pt idx="1091">
                  <c:v>43096.0</c:v>
                </c:pt>
                <c:pt idx="1092">
                  <c:v>43097.0</c:v>
                </c:pt>
                <c:pt idx="1093">
                  <c:v>43098.0</c:v>
                </c:pt>
                <c:pt idx="1094">
                  <c:v>43099.0</c:v>
                </c:pt>
                <c:pt idx="1095">
                  <c:v>43100.0</c:v>
                </c:pt>
              </c:numCache>
            </c:numRef>
          </c:xVal>
          <c:yVal>
            <c:numRef>
              <c:f>'Electric Model Calcs'!$B$2:$B$1097</c:f>
              <c:numCache>
                <c:formatCode>General</c:formatCode>
                <c:ptCount val="1096"/>
                <c:pt idx="0">
                  <c:v>196767.6</c:v>
                </c:pt>
                <c:pt idx="1">
                  <c:v>199645.2</c:v>
                </c:pt>
                <c:pt idx="2">
                  <c:v>201872.4</c:v>
                </c:pt>
                <c:pt idx="3">
                  <c:v>202964.3999999999</c:v>
                </c:pt>
                <c:pt idx="4">
                  <c:v>179262.0</c:v>
                </c:pt>
                <c:pt idx="5">
                  <c:v>200224.8</c:v>
                </c:pt>
                <c:pt idx="6">
                  <c:v>175982.4</c:v>
                </c:pt>
                <c:pt idx="7">
                  <c:v>177315.6000000001</c:v>
                </c:pt>
                <c:pt idx="8">
                  <c:v>194248.7999999999</c:v>
                </c:pt>
                <c:pt idx="9">
                  <c:v>191574.0000000001</c:v>
                </c:pt>
                <c:pt idx="10">
                  <c:v>197365.2</c:v>
                </c:pt>
                <c:pt idx="11">
                  <c:v>198551.9999999999</c:v>
                </c:pt>
                <c:pt idx="12">
                  <c:v>192932.3999999998</c:v>
                </c:pt>
                <c:pt idx="13">
                  <c:v>198518.4</c:v>
                </c:pt>
                <c:pt idx="14">
                  <c:v>199401.6000000001</c:v>
                </c:pt>
                <c:pt idx="15">
                  <c:v>198051.6</c:v>
                </c:pt>
                <c:pt idx="16">
                  <c:v>197196.0</c:v>
                </c:pt>
                <c:pt idx="17">
                  <c:v>196511.9999999999</c:v>
                </c:pt>
                <c:pt idx="18">
                  <c:v>197503.2000000001</c:v>
                </c:pt>
                <c:pt idx="19">
                  <c:v>197785.2</c:v>
                </c:pt>
                <c:pt idx="20">
                  <c:v>197071.2</c:v>
                </c:pt>
                <c:pt idx="21">
                  <c:v>193819.2</c:v>
                </c:pt>
                <c:pt idx="22">
                  <c:v>154025.9999999999</c:v>
                </c:pt>
                <c:pt idx="23">
                  <c:v>193033.2000000001</c:v>
                </c:pt>
                <c:pt idx="24">
                  <c:v>189242.3999999999</c:v>
                </c:pt>
                <c:pt idx="25">
                  <c:v>191342.3999999999</c:v>
                </c:pt>
                <c:pt idx="26">
                  <c:v>129057.6</c:v>
                </c:pt>
                <c:pt idx="27">
                  <c:v>89731.20000000001</c:v>
                </c:pt>
                <c:pt idx="28">
                  <c:v>137446.8</c:v>
                </c:pt>
                <c:pt idx="29">
                  <c:v>195667.2</c:v>
                </c:pt>
                <c:pt idx="30">
                  <c:v>193245.6</c:v>
                </c:pt>
                <c:pt idx="31">
                  <c:v>194035.2</c:v>
                </c:pt>
                <c:pt idx="32">
                  <c:v>185336.4</c:v>
                </c:pt>
                <c:pt idx="33">
                  <c:v>196162.8</c:v>
                </c:pt>
                <c:pt idx="34">
                  <c:v>198232.8</c:v>
                </c:pt>
                <c:pt idx="35">
                  <c:v>199421.9999999999</c:v>
                </c:pt>
                <c:pt idx="36">
                  <c:v>193160.4</c:v>
                </c:pt>
                <c:pt idx="37">
                  <c:v>184553.9999999999</c:v>
                </c:pt>
                <c:pt idx="38">
                  <c:v>195273.6</c:v>
                </c:pt>
                <c:pt idx="39">
                  <c:v>195654.0000000001</c:v>
                </c:pt>
                <c:pt idx="40">
                  <c:v>195852.0</c:v>
                </c:pt>
                <c:pt idx="41">
                  <c:v>172258.8</c:v>
                </c:pt>
                <c:pt idx="42">
                  <c:v>191946.0</c:v>
                </c:pt>
                <c:pt idx="43">
                  <c:v>187247.9999999999</c:v>
                </c:pt>
                <c:pt idx="44">
                  <c:v>190474.8000000001</c:v>
                </c:pt>
                <c:pt idx="45">
                  <c:v>187539.5999999999</c:v>
                </c:pt>
                <c:pt idx="46">
                  <c:v>196243.2</c:v>
                </c:pt>
                <c:pt idx="47">
                  <c:v>196990.7999999999</c:v>
                </c:pt>
                <c:pt idx="48">
                  <c:v>197428.8</c:v>
                </c:pt>
                <c:pt idx="49">
                  <c:v>199729.2</c:v>
                </c:pt>
                <c:pt idx="50">
                  <c:v>199292.4000000001</c:v>
                </c:pt>
                <c:pt idx="51">
                  <c:v>200080.8</c:v>
                </c:pt>
                <c:pt idx="52">
                  <c:v>196766.4000000001</c:v>
                </c:pt>
                <c:pt idx="53">
                  <c:v>203829.6</c:v>
                </c:pt>
                <c:pt idx="54">
                  <c:v>202501.2</c:v>
                </c:pt>
                <c:pt idx="55">
                  <c:v>193491.5999999999</c:v>
                </c:pt>
                <c:pt idx="56">
                  <c:v>192289.1999999999</c:v>
                </c:pt>
                <c:pt idx="57">
                  <c:v>197308.8</c:v>
                </c:pt>
                <c:pt idx="58">
                  <c:v>198588.0</c:v>
                </c:pt>
                <c:pt idx="59">
                  <c:v>198376.7999999999</c:v>
                </c:pt>
                <c:pt idx="60">
                  <c:v>199024.8</c:v>
                </c:pt>
                <c:pt idx="61">
                  <c:v>199080.0000000001</c:v>
                </c:pt>
                <c:pt idx="62">
                  <c:v>199248.0000000001</c:v>
                </c:pt>
                <c:pt idx="63">
                  <c:v>198532.8000000001</c:v>
                </c:pt>
                <c:pt idx="64">
                  <c:v>198253.2</c:v>
                </c:pt>
                <c:pt idx="65">
                  <c:v>198709.2</c:v>
                </c:pt>
                <c:pt idx="66">
                  <c:v>188341.2</c:v>
                </c:pt>
                <c:pt idx="67">
                  <c:v>198950.4</c:v>
                </c:pt>
                <c:pt idx="68">
                  <c:v>196844.4</c:v>
                </c:pt>
                <c:pt idx="69">
                  <c:v>196833.5999999999</c:v>
                </c:pt>
                <c:pt idx="70">
                  <c:v>188552.4000000001</c:v>
                </c:pt>
                <c:pt idx="71">
                  <c:v>175023.6000000001</c:v>
                </c:pt>
                <c:pt idx="72">
                  <c:v>190582.8</c:v>
                </c:pt>
                <c:pt idx="73">
                  <c:v>190052.4000000001</c:v>
                </c:pt>
                <c:pt idx="74">
                  <c:v>188883.5999999999</c:v>
                </c:pt>
                <c:pt idx="75">
                  <c:v>138211.2</c:v>
                </c:pt>
                <c:pt idx="76">
                  <c:v>198156.0</c:v>
                </c:pt>
                <c:pt idx="77">
                  <c:v>200401.2</c:v>
                </c:pt>
                <c:pt idx="78">
                  <c:v>200325.6</c:v>
                </c:pt>
                <c:pt idx="79">
                  <c:v>200602.8</c:v>
                </c:pt>
                <c:pt idx="80">
                  <c:v>202355.9999999999</c:v>
                </c:pt>
                <c:pt idx="81">
                  <c:v>196433.9999999999</c:v>
                </c:pt>
                <c:pt idx="82">
                  <c:v>199464.0</c:v>
                </c:pt>
                <c:pt idx="83">
                  <c:v>201025.2000000001</c:v>
                </c:pt>
                <c:pt idx="84">
                  <c:v>198109.2</c:v>
                </c:pt>
                <c:pt idx="85">
                  <c:v>187929.6</c:v>
                </c:pt>
                <c:pt idx="86">
                  <c:v>195375.5999999999</c:v>
                </c:pt>
                <c:pt idx="87">
                  <c:v>200583.5999999999</c:v>
                </c:pt>
                <c:pt idx="88">
                  <c:v>200328.0000000001</c:v>
                </c:pt>
                <c:pt idx="89">
                  <c:v>198731.9999999999</c:v>
                </c:pt>
                <c:pt idx="90">
                  <c:v>203438.3999999999</c:v>
                </c:pt>
                <c:pt idx="91">
                  <c:v>203018.4000000001</c:v>
                </c:pt>
                <c:pt idx="92">
                  <c:v>198664.8</c:v>
                </c:pt>
                <c:pt idx="93">
                  <c:v>203228.4000000001</c:v>
                </c:pt>
                <c:pt idx="94">
                  <c:v>203260.8</c:v>
                </c:pt>
                <c:pt idx="95">
                  <c:v>199971.6000000001</c:v>
                </c:pt>
                <c:pt idx="96">
                  <c:v>199490.4</c:v>
                </c:pt>
                <c:pt idx="97">
                  <c:v>201006.0</c:v>
                </c:pt>
                <c:pt idx="98">
                  <c:v>159493.2</c:v>
                </c:pt>
                <c:pt idx="99">
                  <c:v>180402.0000000001</c:v>
                </c:pt>
                <c:pt idx="100">
                  <c:v>201656.3999999999</c:v>
                </c:pt>
                <c:pt idx="101">
                  <c:v>202891.2</c:v>
                </c:pt>
                <c:pt idx="102">
                  <c:v>203380.8</c:v>
                </c:pt>
                <c:pt idx="103">
                  <c:v>204645.6</c:v>
                </c:pt>
                <c:pt idx="104">
                  <c:v>198646.8</c:v>
                </c:pt>
                <c:pt idx="105">
                  <c:v>200909.9999999999</c:v>
                </c:pt>
                <c:pt idx="106">
                  <c:v>200996.3999999999</c:v>
                </c:pt>
                <c:pt idx="107">
                  <c:v>200450.3999999999</c:v>
                </c:pt>
                <c:pt idx="108">
                  <c:v>202726.8</c:v>
                </c:pt>
                <c:pt idx="109">
                  <c:v>192441.5999999999</c:v>
                </c:pt>
                <c:pt idx="110">
                  <c:v>156801.6</c:v>
                </c:pt>
                <c:pt idx="111">
                  <c:v>203515.2</c:v>
                </c:pt>
                <c:pt idx="112">
                  <c:v>198524.4000000001</c:v>
                </c:pt>
                <c:pt idx="113">
                  <c:v>196824.0000000001</c:v>
                </c:pt>
                <c:pt idx="114">
                  <c:v>199668.0</c:v>
                </c:pt>
                <c:pt idx="115">
                  <c:v>195782.4</c:v>
                </c:pt>
                <c:pt idx="116">
                  <c:v>199865.9999999999</c:v>
                </c:pt>
                <c:pt idx="117">
                  <c:v>197500.8</c:v>
                </c:pt>
                <c:pt idx="118">
                  <c:v>195910.7999999998</c:v>
                </c:pt>
                <c:pt idx="119">
                  <c:v>198892.8</c:v>
                </c:pt>
                <c:pt idx="120">
                  <c:v>199090.8</c:v>
                </c:pt>
                <c:pt idx="121">
                  <c:v>197855.9999999999</c:v>
                </c:pt>
                <c:pt idx="122">
                  <c:v>199544.3999999999</c:v>
                </c:pt>
                <c:pt idx="123">
                  <c:v>199504.8</c:v>
                </c:pt>
                <c:pt idx="124">
                  <c:v>186064.7999999999</c:v>
                </c:pt>
                <c:pt idx="125">
                  <c:v>142392.0</c:v>
                </c:pt>
                <c:pt idx="126">
                  <c:v>192879.6</c:v>
                </c:pt>
                <c:pt idx="127">
                  <c:v>178453.2</c:v>
                </c:pt>
                <c:pt idx="128">
                  <c:v>199652.4</c:v>
                </c:pt>
                <c:pt idx="129">
                  <c:v>200971.2</c:v>
                </c:pt>
                <c:pt idx="130">
                  <c:v>199805.9999999999</c:v>
                </c:pt>
                <c:pt idx="131">
                  <c:v>196136.4</c:v>
                </c:pt>
                <c:pt idx="132">
                  <c:v>194766.0000000001</c:v>
                </c:pt>
                <c:pt idx="133">
                  <c:v>197253.5999999999</c:v>
                </c:pt>
                <c:pt idx="134">
                  <c:v>197553.6</c:v>
                </c:pt>
                <c:pt idx="135">
                  <c:v>198945.5999999999</c:v>
                </c:pt>
                <c:pt idx="136">
                  <c:v>192224.4</c:v>
                </c:pt>
                <c:pt idx="137">
                  <c:v>203318.3999999999</c:v>
                </c:pt>
                <c:pt idx="138">
                  <c:v>193539.6</c:v>
                </c:pt>
                <c:pt idx="139">
                  <c:v>179258.4000000001</c:v>
                </c:pt>
                <c:pt idx="140">
                  <c:v>194825.9999999999</c:v>
                </c:pt>
                <c:pt idx="141">
                  <c:v>201320.3999999999</c:v>
                </c:pt>
                <c:pt idx="142">
                  <c:v>200006.4</c:v>
                </c:pt>
                <c:pt idx="143">
                  <c:v>200204.4000000001</c:v>
                </c:pt>
                <c:pt idx="144">
                  <c:v>196015.2</c:v>
                </c:pt>
                <c:pt idx="145">
                  <c:v>200484.0</c:v>
                </c:pt>
                <c:pt idx="146">
                  <c:v>187076.3999999999</c:v>
                </c:pt>
                <c:pt idx="147">
                  <c:v>199682.4</c:v>
                </c:pt>
                <c:pt idx="148">
                  <c:v>189316.8</c:v>
                </c:pt>
                <c:pt idx="149">
                  <c:v>198664.8</c:v>
                </c:pt>
                <c:pt idx="150">
                  <c:v>201901.2</c:v>
                </c:pt>
                <c:pt idx="151">
                  <c:v>200607.6000000001</c:v>
                </c:pt>
                <c:pt idx="152">
                  <c:v>154662.0</c:v>
                </c:pt>
                <c:pt idx="153">
                  <c:v>200958.0000000001</c:v>
                </c:pt>
                <c:pt idx="154">
                  <c:v>199329.5999999999</c:v>
                </c:pt>
                <c:pt idx="155">
                  <c:v>202520.3999999999</c:v>
                </c:pt>
                <c:pt idx="156">
                  <c:v>201795.6</c:v>
                </c:pt>
                <c:pt idx="157">
                  <c:v>198751.2</c:v>
                </c:pt>
                <c:pt idx="158">
                  <c:v>190819.2</c:v>
                </c:pt>
                <c:pt idx="159">
                  <c:v>197918.3999999999</c:v>
                </c:pt>
                <c:pt idx="160">
                  <c:v>195371.9999999999</c:v>
                </c:pt>
                <c:pt idx="161">
                  <c:v>197745.5999999999</c:v>
                </c:pt>
                <c:pt idx="162">
                  <c:v>196347.6</c:v>
                </c:pt>
                <c:pt idx="163">
                  <c:v>187388.4000000001</c:v>
                </c:pt>
                <c:pt idx="164">
                  <c:v>194673.6</c:v>
                </c:pt>
                <c:pt idx="165">
                  <c:v>187422.0000000001</c:v>
                </c:pt>
                <c:pt idx="166">
                  <c:v>21291.59999999999</c:v>
                </c:pt>
                <c:pt idx="167">
                  <c:v>38944.79999999999</c:v>
                </c:pt>
                <c:pt idx="168">
                  <c:v>189069.6</c:v>
                </c:pt>
                <c:pt idx="169">
                  <c:v>190419.6</c:v>
                </c:pt>
                <c:pt idx="170">
                  <c:v>196623.5999999999</c:v>
                </c:pt>
                <c:pt idx="171">
                  <c:v>192243.6</c:v>
                </c:pt>
                <c:pt idx="172">
                  <c:v>189721.2</c:v>
                </c:pt>
                <c:pt idx="173">
                  <c:v>200889.6</c:v>
                </c:pt>
                <c:pt idx="174">
                  <c:v>201452.4000000001</c:v>
                </c:pt>
                <c:pt idx="175">
                  <c:v>201874.8000000001</c:v>
                </c:pt>
                <c:pt idx="176">
                  <c:v>202378.8</c:v>
                </c:pt>
                <c:pt idx="177">
                  <c:v>204355.2</c:v>
                </c:pt>
                <c:pt idx="178">
                  <c:v>203072.4</c:v>
                </c:pt>
                <c:pt idx="179">
                  <c:v>204043.2</c:v>
                </c:pt>
                <c:pt idx="180">
                  <c:v>194522.4000000001</c:v>
                </c:pt>
                <c:pt idx="181">
                  <c:v>200932.7999999998</c:v>
                </c:pt>
                <c:pt idx="182">
                  <c:v>199485.5999999999</c:v>
                </c:pt>
                <c:pt idx="183">
                  <c:v>200676.0000000001</c:v>
                </c:pt>
                <c:pt idx="184">
                  <c:v>201746.4</c:v>
                </c:pt>
                <c:pt idx="185">
                  <c:v>198072.0</c:v>
                </c:pt>
                <c:pt idx="186">
                  <c:v>180104.4</c:v>
                </c:pt>
                <c:pt idx="187">
                  <c:v>191623.2</c:v>
                </c:pt>
                <c:pt idx="188">
                  <c:v>195838.8</c:v>
                </c:pt>
                <c:pt idx="189">
                  <c:v>196534.8</c:v>
                </c:pt>
                <c:pt idx="190">
                  <c:v>188182.8</c:v>
                </c:pt>
                <c:pt idx="191">
                  <c:v>190558.8</c:v>
                </c:pt>
                <c:pt idx="192">
                  <c:v>168026.3999999999</c:v>
                </c:pt>
                <c:pt idx="193">
                  <c:v>186220.8</c:v>
                </c:pt>
                <c:pt idx="194">
                  <c:v>186667.2</c:v>
                </c:pt>
                <c:pt idx="195">
                  <c:v>188557.2</c:v>
                </c:pt>
                <c:pt idx="196">
                  <c:v>143343.6</c:v>
                </c:pt>
                <c:pt idx="197">
                  <c:v>178567.2</c:v>
                </c:pt>
                <c:pt idx="198">
                  <c:v>185563.2</c:v>
                </c:pt>
                <c:pt idx="199">
                  <c:v>201589.2</c:v>
                </c:pt>
                <c:pt idx="200">
                  <c:v>203049.6</c:v>
                </c:pt>
                <c:pt idx="201">
                  <c:v>194362.8</c:v>
                </c:pt>
                <c:pt idx="202">
                  <c:v>172161.5999999999</c:v>
                </c:pt>
                <c:pt idx="203">
                  <c:v>198535.2</c:v>
                </c:pt>
                <c:pt idx="204">
                  <c:v>194419.2000000001</c:v>
                </c:pt>
                <c:pt idx="205">
                  <c:v>200787.6</c:v>
                </c:pt>
                <c:pt idx="206">
                  <c:v>191824.8</c:v>
                </c:pt>
                <c:pt idx="207">
                  <c:v>198908.4000000001</c:v>
                </c:pt>
                <c:pt idx="208">
                  <c:v>195484.8</c:v>
                </c:pt>
                <c:pt idx="209">
                  <c:v>145246.8000000001</c:v>
                </c:pt>
                <c:pt idx="210">
                  <c:v>197183.9999999999</c:v>
                </c:pt>
                <c:pt idx="211">
                  <c:v>197266.7999999999</c:v>
                </c:pt>
                <c:pt idx="212">
                  <c:v>201640.8</c:v>
                </c:pt>
                <c:pt idx="213">
                  <c:v>202152.0000000001</c:v>
                </c:pt>
                <c:pt idx="214">
                  <c:v>200810.4</c:v>
                </c:pt>
                <c:pt idx="215">
                  <c:v>201548.3999999999</c:v>
                </c:pt>
                <c:pt idx="216">
                  <c:v>199944.0</c:v>
                </c:pt>
                <c:pt idx="217">
                  <c:v>201357.6000000001</c:v>
                </c:pt>
                <c:pt idx="218">
                  <c:v>201333.6</c:v>
                </c:pt>
                <c:pt idx="219">
                  <c:v>203944.8</c:v>
                </c:pt>
                <c:pt idx="220">
                  <c:v>207292.8</c:v>
                </c:pt>
                <c:pt idx="221">
                  <c:v>195812.3999999999</c:v>
                </c:pt>
                <c:pt idx="222">
                  <c:v>207852.0</c:v>
                </c:pt>
                <c:pt idx="223">
                  <c:v>207621.6000000001</c:v>
                </c:pt>
                <c:pt idx="224">
                  <c:v>194415.6</c:v>
                </c:pt>
                <c:pt idx="225">
                  <c:v>201706.7999999999</c:v>
                </c:pt>
                <c:pt idx="226">
                  <c:v>205492.7999999999</c:v>
                </c:pt>
                <c:pt idx="227">
                  <c:v>205559.9999999999</c:v>
                </c:pt>
                <c:pt idx="228">
                  <c:v>194596.8000000001</c:v>
                </c:pt>
                <c:pt idx="229">
                  <c:v>193561.2000000001</c:v>
                </c:pt>
                <c:pt idx="230">
                  <c:v>176710.8000000001</c:v>
                </c:pt>
                <c:pt idx="231">
                  <c:v>195109.2000000001</c:v>
                </c:pt>
                <c:pt idx="232">
                  <c:v>207484.8</c:v>
                </c:pt>
                <c:pt idx="233">
                  <c:v>207709.2</c:v>
                </c:pt>
                <c:pt idx="234">
                  <c:v>207294.0</c:v>
                </c:pt>
                <c:pt idx="235">
                  <c:v>208234.8000000001</c:v>
                </c:pt>
                <c:pt idx="236">
                  <c:v>207717.6000000001</c:v>
                </c:pt>
                <c:pt idx="237">
                  <c:v>178942.8</c:v>
                </c:pt>
                <c:pt idx="238">
                  <c:v>199487.9999999999</c:v>
                </c:pt>
                <c:pt idx="239">
                  <c:v>204542.3999999999</c:v>
                </c:pt>
                <c:pt idx="240">
                  <c:v>203657.9999999999</c:v>
                </c:pt>
                <c:pt idx="241">
                  <c:v>205473.6</c:v>
                </c:pt>
                <c:pt idx="242">
                  <c:v>205770.0</c:v>
                </c:pt>
                <c:pt idx="243">
                  <c:v>203673.6</c:v>
                </c:pt>
                <c:pt idx="244">
                  <c:v>163137.5999999999</c:v>
                </c:pt>
                <c:pt idx="245">
                  <c:v>198403.1999999999</c:v>
                </c:pt>
                <c:pt idx="246">
                  <c:v>176536.8</c:v>
                </c:pt>
                <c:pt idx="247">
                  <c:v>197525.9999999999</c:v>
                </c:pt>
                <c:pt idx="248">
                  <c:v>199787.9999999999</c:v>
                </c:pt>
                <c:pt idx="249">
                  <c:v>198610.7999999998</c:v>
                </c:pt>
                <c:pt idx="250">
                  <c:v>205222.8</c:v>
                </c:pt>
                <c:pt idx="251">
                  <c:v>199557.6</c:v>
                </c:pt>
                <c:pt idx="252">
                  <c:v>193839.6000000001</c:v>
                </c:pt>
                <c:pt idx="253">
                  <c:v>204381.5999999998</c:v>
                </c:pt>
                <c:pt idx="254">
                  <c:v>200895.5999999999</c:v>
                </c:pt>
                <c:pt idx="255">
                  <c:v>206137.2</c:v>
                </c:pt>
                <c:pt idx="256">
                  <c:v>206930.4</c:v>
                </c:pt>
                <c:pt idx="257">
                  <c:v>203616.0000000001</c:v>
                </c:pt>
                <c:pt idx="258">
                  <c:v>153619.2</c:v>
                </c:pt>
                <c:pt idx="259">
                  <c:v>201115.2</c:v>
                </c:pt>
                <c:pt idx="260">
                  <c:v>202260.0</c:v>
                </c:pt>
                <c:pt idx="261">
                  <c:v>193378.8</c:v>
                </c:pt>
                <c:pt idx="262">
                  <c:v>197554.8</c:v>
                </c:pt>
                <c:pt idx="263">
                  <c:v>203150.4000000001</c:v>
                </c:pt>
                <c:pt idx="264">
                  <c:v>204585.6000000002</c:v>
                </c:pt>
                <c:pt idx="265">
                  <c:v>200727.6000000001</c:v>
                </c:pt>
                <c:pt idx="266">
                  <c:v>204882.0</c:v>
                </c:pt>
                <c:pt idx="267">
                  <c:v>205072.8</c:v>
                </c:pt>
                <c:pt idx="268">
                  <c:v>205815.6</c:v>
                </c:pt>
                <c:pt idx="269">
                  <c:v>203584.8</c:v>
                </c:pt>
                <c:pt idx="270">
                  <c:v>203737.2</c:v>
                </c:pt>
                <c:pt idx="271">
                  <c:v>196106.4</c:v>
                </c:pt>
                <c:pt idx="272">
                  <c:v>147784.8</c:v>
                </c:pt>
                <c:pt idx="273">
                  <c:v>202383.5999999999</c:v>
                </c:pt>
                <c:pt idx="274">
                  <c:v>196880.3999999999</c:v>
                </c:pt>
                <c:pt idx="275">
                  <c:v>202405.2</c:v>
                </c:pt>
                <c:pt idx="276">
                  <c:v>196797.5999999999</c:v>
                </c:pt>
                <c:pt idx="277">
                  <c:v>199530.0</c:v>
                </c:pt>
                <c:pt idx="278">
                  <c:v>192170.4</c:v>
                </c:pt>
                <c:pt idx="279">
                  <c:v>197546.4</c:v>
                </c:pt>
                <c:pt idx="280">
                  <c:v>194900.3999999999</c:v>
                </c:pt>
                <c:pt idx="281">
                  <c:v>197247.6</c:v>
                </c:pt>
                <c:pt idx="282">
                  <c:v>200197.2</c:v>
                </c:pt>
                <c:pt idx="283">
                  <c:v>200200.8000000001</c:v>
                </c:pt>
                <c:pt idx="284">
                  <c:v>193692.0000000001</c:v>
                </c:pt>
                <c:pt idx="285">
                  <c:v>193653.6</c:v>
                </c:pt>
                <c:pt idx="286">
                  <c:v>118399.2</c:v>
                </c:pt>
                <c:pt idx="287">
                  <c:v>197400.0</c:v>
                </c:pt>
                <c:pt idx="288">
                  <c:v>198909.6</c:v>
                </c:pt>
                <c:pt idx="289">
                  <c:v>201752.3999999999</c:v>
                </c:pt>
                <c:pt idx="290">
                  <c:v>203858.3999999999</c:v>
                </c:pt>
                <c:pt idx="291">
                  <c:v>204200.4000000001</c:v>
                </c:pt>
                <c:pt idx="292">
                  <c:v>194094.0000000001</c:v>
                </c:pt>
                <c:pt idx="293">
                  <c:v>204337.1999999999</c:v>
                </c:pt>
                <c:pt idx="294">
                  <c:v>199044.0</c:v>
                </c:pt>
                <c:pt idx="295">
                  <c:v>196369.2</c:v>
                </c:pt>
                <c:pt idx="296">
                  <c:v>195687.5999999999</c:v>
                </c:pt>
                <c:pt idx="297">
                  <c:v>204092.3999999998</c:v>
                </c:pt>
                <c:pt idx="298">
                  <c:v>205821.6</c:v>
                </c:pt>
                <c:pt idx="299">
                  <c:v>195776.3999999999</c:v>
                </c:pt>
                <c:pt idx="300">
                  <c:v>197847.6</c:v>
                </c:pt>
                <c:pt idx="301">
                  <c:v>200017.2</c:v>
                </c:pt>
                <c:pt idx="302">
                  <c:v>203035.2</c:v>
                </c:pt>
                <c:pt idx="303">
                  <c:v>196718.3999999999</c:v>
                </c:pt>
                <c:pt idx="304">
                  <c:v>164521.2</c:v>
                </c:pt>
                <c:pt idx="305">
                  <c:v>203870.3999999999</c:v>
                </c:pt>
                <c:pt idx="306">
                  <c:v>116892.0</c:v>
                </c:pt>
                <c:pt idx="307">
                  <c:v>157743.6</c:v>
                </c:pt>
                <c:pt idx="308">
                  <c:v>171902.3999999999</c:v>
                </c:pt>
                <c:pt idx="309">
                  <c:v>200937.6000000001</c:v>
                </c:pt>
                <c:pt idx="310">
                  <c:v>197898.0</c:v>
                </c:pt>
                <c:pt idx="311">
                  <c:v>201806.4000000001</c:v>
                </c:pt>
                <c:pt idx="312">
                  <c:v>202502.4000000001</c:v>
                </c:pt>
                <c:pt idx="313">
                  <c:v>201933.6</c:v>
                </c:pt>
                <c:pt idx="314">
                  <c:v>202587.6</c:v>
                </c:pt>
                <c:pt idx="315">
                  <c:v>204015.6</c:v>
                </c:pt>
                <c:pt idx="316">
                  <c:v>204098.4</c:v>
                </c:pt>
                <c:pt idx="317">
                  <c:v>204290.3999999999</c:v>
                </c:pt>
                <c:pt idx="318">
                  <c:v>202314.0000000001</c:v>
                </c:pt>
                <c:pt idx="319">
                  <c:v>203031.5999999999</c:v>
                </c:pt>
                <c:pt idx="320">
                  <c:v>202027.2000000001</c:v>
                </c:pt>
                <c:pt idx="321">
                  <c:v>160354.8</c:v>
                </c:pt>
                <c:pt idx="322">
                  <c:v>186692.3999999999</c:v>
                </c:pt>
                <c:pt idx="323">
                  <c:v>196763.9999999999</c:v>
                </c:pt>
                <c:pt idx="324">
                  <c:v>199862.3999999999</c:v>
                </c:pt>
                <c:pt idx="325">
                  <c:v>199314.0</c:v>
                </c:pt>
                <c:pt idx="326">
                  <c:v>199767.6</c:v>
                </c:pt>
                <c:pt idx="327">
                  <c:v>200474.4000000001</c:v>
                </c:pt>
                <c:pt idx="328">
                  <c:v>200914.8</c:v>
                </c:pt>
                <c:pt idx="329">
                  <c:v>200995.1999999998</c:v>
                </c:pt>
                <c:pt idx="330">
                  <c:v>201567.6000000001</c:v>
                </c:pt>
                <c:pt idx="331">
                  <c:v>201428.4</c:v>
                </c:pt>
                <c:pt idx="332">
                  <c:v>197381.9999999999</c:v>
                </c:pt>
                <c:pt idx="333">
                  <c:v>201020.4000000001</c:v>
                </c:pt>
                <c:pt idx="334">
                  <c:v>174872.4</c:v>
                </c:pt>
                <c:pt idx="335">
                  <c:v>194456.4</c:v>
                </c:pt>
                <c:pt idx="336">
                  <c:v>195199.2</c:v>
                </c:pt>
                <c:pt idx="337">
                  <c:v>202274.3999999998</c:v>
                </c:pt>
                <c:pt idx="338">
                  <c:v>200552.4000000001</c:v>
                </c:pt>
                <c:pt idx="339">
                  <c:v>194854.7999999999</c:v>
                </c:pt>
                <c:pt idx="340">
                  <c:v>141971.9999999999</c:v>
                </c:pt>
                <c:pt idx="341">
                  <c:v>156477.6</c:v>
                </c:pt>
                <c:pt idx="342">
                  <c:v>172022.4</c:v>
                </c:pt>
                <c:pt idx="343">
                  <c:v>194228.4</c:v>
                </c:pt>
                <c:pt idx="344">
                  <c:v>192812.3999999999</c:v>
                </c:pt>
                <c:pt idx="345">
                  <c:v>194555.9999999999</c:v>
                </c:pt>
                <c:pt idx="346">
                  <c:v>198844.8</c:v>
                </c:pt>
                <c:pt idx="347">
                  <c:v>198250.8000000001</c:v>
                </c:pt>
                <c:pt idx="348">
                  <c:v>197790.0</c:v>
                </c:pt>
                <c:pt idx="349">
                  <c:v>201956.4</c:v>
                </c:pt>
                <c:pt idx="350">
                  <c:v>190334.4</c:v>
                </c:pt>
                <c:pt idx="351">
                  <c:v>198808.8</c:v>
                </c:pt>
                <c:pt idx="352">
                  <c:v>195757.2</c:v>
                </c:pt>
                <c:pt idx="353">
                  <c:v>199879.2</c:v>
                </c:pt>
                <c:pt idx="354">
                  <c:v>199654.7999999999</c:v>
                </c:pt>
                <c:pt idx="355">
                  <c:v>195706.8</c:v>
                </c:pt>
                <c:pt idx="356">
                  <c:v>197006.3999999999</c:v>
                </c:pt>
                <c:pt idx="357">
                  <c:v>197318.3999999999</c:v>
                </c:pt>
                <c:pt idx="358">
                  <c:v>197805.5999999999</c:v>
                </c:pt>
                <c:pt idx="359">
                  <c:v>197560.8</c:v>
                </c:pt>
                <c:pt idx="360">
                  <c:v>194434.7999999999</c:v>
                </c:pt>
                <c:pt idx="361">
                  <c:v>198484.8000000001</c:v>
                </c:pt>
                <c:pt idx="362">
                  <c:v>191378.4</c:v>
                </c:pt>
                <c:pt idx="363">
                  <c:v>161577.5999999999</c:v>
                </c:pt>
                <c:pt idx="364">
                  <c:v>189104.4000000001</c:v>
                </c:pt>
                <c:pt idx="365">
                  <c:v>189924.0</c:v>
                </c:pt>
                <c:pt idx="366">
                  <c:v>194593.2</c:v>
                </c:pt>
                <c:pt idx="367">
                  <c:v>199132.8</c:v>
                </c:pt>
                <c:pt idx="368">
                  <c:v>195770.4</c:v>
                </c:pt>
                <c:pt idx="369">
                  <c:v>198972.0</c:v>
                </c:pt>
                <c:pt idx="370">
                  <c:v>198368.4000000001</c:v>
                </c:pt>
                <c:pt idx="371">
                  <c:v>198482.4</c:v>
                </c:pt>
                <c:pt idx="372">
                  <c:v>200433.6</c:v>
                </c:pt>
                <c:pt idx="373">
                  <c:v>201230.4</c:v>
                </c:pt>
                <c:pt idx="374">
                  <c:v>191746.8</c:v>
                </c:pt>
                <c:pt idx="375">
                  <c:v>193516.8</c:v>
                </c:pt>
                <c:pt idx="376">
                  <c:v>188456.4</c:v>
                </c:pt>
                <c:pt idx="377">
                  <c:v>143898.0</c:v>
                </c:pt>
                <c:pt idx="378">
                  <c:v>190914.0</c:v>
                </c:pt>
                <c:pt idx="379">
                  <c:v>195958.8</c:v>
                </c:pt>
                <c:pt idx="380">
                  <c:v>197914.8</c:v>
                </c:pt>
                <c:pt idx="381">
                  <c:v>198018.0</c:v>
                </c:pt>
                <c:pt idx="382">
                  <c:v>200021.9999999999</c:v>
                </c:pt>
                <c:pt idx="383">
                  <c:v>201618.0</c:v>
                </c:pt>
                <c:pt idx="384">
                  <c:v>197068.8</c:v>
                </c:pt>
                <c:pt idx="385">
                  <c:v>188624.4</c:v>
                </c:pt>
                <c:pt idx="386">
                  <c:v>198658.7999999999</c:v>
                </c:pt>
                <c:pt idx="387">
                  <c:v>199732.8</c:v>
                </c:pt>
                <c:pt idx="388">
                  <c:v>201859.2</c:v>
                </c:pt>
                <c:pt idx="389">
                  <c:v>200507.9999999999</c:v>
                </c:pt>
                <c:pt idx="390">
                  <c:v>193825.2</c:v>
                </c:pt>
                <c:pt idx="391">
                  <c:v>201904.8</c:v>
                </c:pt>
                <c:pt idx="392">
                  <c:v>198398.4</c:v>
                </c:pt>
                <c:pt idx="393">
                  <c:v>201978.0</c:v>
                </c:pt>
                <c:pt idx="394">
                  <c:v>185672.3999999999</c:v>
                </c:pt>
                <c:pt idx="395">
                  <c:v>195588.0</c:v>
                </c:pt>
                <c:pt idx="396">
                  <c:v>194583.6</c:v>
                </c:pt>
                <c:pt idx="397">
                  <c:v>166743.6</c:v>
                </c:pt>
                <c:pt idx="398">
                  <c:v>202077.5999999999</c:v>
                </c:pt>
                <c:pt idx="399">
                  <c:v>201060.0</c:v>
                </c:pt>
                <c:pt idx="400">
                  <c:v>198021.6</c:v>
                </c:pt>
                <c:pt idx="401">
                  <c:v>199616.3999999999</c:v>
                </c:pt>
                <c:pt idx="402">
                  <c:v>193188.0</c:v>
                </c:pt>
                <c:pt idx="403">
                  <c:v>186735.6</c:v>
                </c:pt>
                <c:pt idx="404">
                  <c:v>202677.6000000001</c:v>
                </c:pt>
                <c:pt idx="405">
                  <c:v>164480.4</c:v>
                </c:pt>
                <c:pt idx="406">
                  <c:v>190341.6</c:v>
                </c:pt>
                <c:pt idx="407">
                  <c:v>196774.8</c:v>
                </c:pt>
                <c:pt idx="408">
                  <c:v>196979.9999999999</c:v>
                </c:pt>
                <c:pt idx="409">
                  <c:v>201421.2</c:v>
                </c:pt>
                <c:pt idx="410">
                  <c:v>196083.6</c:v>
                </c:pt>
                <c:pt idx="411">
                  <c:v>187134.0</c:v>
                </c:pt>
                <c:pt idx="412">
                  <c:v>178117.2</c:v>
                </c:pt>
                <c:pt idx="413">
                  <c:v>174663.6</c:v>
                </c:pt>
                <c:pt idx="414">
                  <c:v>199105.2</c:v>
                </c:pt>
                <c:pt idx="415">
                  <c:v>201872.4</c:v>
                </c:pt>
                <c:pt idx="416">
                  <c:v>200595.5999999999</c:v>
                </c:pt>
                <c:pt idx="417">
                  <c:v>201454.8</c:v>
                </c:pt>
                <c:pt idx="418">
                  <c:v>199777.2</c:v>
                </c:pt>
                <c:pt idx="419">
                  <c:v>199994.4</c:v>
                </c:pt>
                <c:pt idx="420">
                  <c:v>198242.4</c:v>
                </c:pt>
                <c:pt idx="421">
                  <c:v>190652.4</c:v>
                </c:pt>
                <c:pt idx="422">
                  <c:v>190513.2</c:v>
                </c:pt>
                <c:pt idx="423">
                  <c:v>192038.4</c:v>
                </c:pt>
                <c:pt idx="424">
                  <c:v>185726.3999999999</c:v>
                </c:pt>
                <c:pt idx="425">
                  <c:v>197370.0</c:v>
                </c:pt>
                <c:pt idx="426">
                  <c:v>161798.4</c:v>
                </c:pt>
                <c:pt idx="427">
                  <c:v>134051.9999999999</c:v>
                </c:pt>
                <c:pt idx="428">
                  <c:v>163201.2</c:v>
                </c:pt>
                <c:pt idx="429">
                  <c:v>190885.2</c:v>
                </c:pt>
                <c:pt idx="430">
                  <c:v>126309.6</c:v>
                </c:pt>
                <c:pt idx="431">
                  <c:v>98203.19999999998</c:v>
                </c:pt>
                <c:pt idx="432">
                  <c:v>72441.6</c:v>
                </c:pt>
                <c:pt idx="433">
                  <c:v>71761.20000000001</c:v>
                </c:pt>
                <c:pt idx="434">
                  <c:v>107665.2</c:v>
                </c:pt>
                <c:pt idx="435">
                  <c:v>177529.2</c:v>
                </c:pt>
                <c:pt idx="436">
                  <c:v>197876.4</c:v>
                </c:pt>
                <c:pt idx="437">
                  <c:v>187630.8</c:v>
                </c:pt>
                <c:pt idx="438">
                  <c:v>197029.2</c:v>
                </c:pt>
                <c:pt idx="439">
                  <c:v>194599.2</c:v>
                </c:pt>
                <c:pt idx="440">
                  <c:v>196405.2</c:v>
                </c:pt>
                <c:pt idx="441">
                  <c:v>195133.2</c:v>
                </c:pt>
                <c:pt idx="442">
                  <c:v>193348.8</c:v>
                </c:pt>
                <c:pt idx="443">
                  <c:v>189650.4</c:v>
                </c:pt>
                <c:pt idx="444">
                  <c:v>201576.0</c:v>
                </c:pt>
                <c:pt idx="445">
                  <c:v>198954.0</c:v>
                </c:pt>
                <c:pt idx="446">
                  <c:v>192184.8</c:v>
                </c:pt>
                <c:pt idx="447">
                  <c:v>146338.8</c:v>
                </c:pt>
                <c:pt idx="448">
                  <c:v>193831.2</c:v>
                </c:pt>
                <c:pt idx="449">
                  <c:v>195686.4</c:v>
                </c:pt>
                <c:pt idx="450">
                  <c:v>196029.6</c:v>
                </c:pt>
                <c:pt idx="451">
                  <c:v>196896.0</c:v>
                </c:pt>
                <c:pt idx="452">
                  <c:v>197854.8</c:v>
                </c:pt>
                <c:pt idx="453">
                  <c:v>198782.4000000001</c:v>
                </c:pt>
                <c:pt idx="454">
                  <c:v>199071.5999999999</c:v>
                </c:pt>
                <c:pt idx="455">
                  <c:v>198940.8</c:v>
                </c:pt>
                <c:pt idx="456">
                  <c:v>198562.8</c:v>
                </c:pt>
                <c:pt idx="457">
                  <c:v>199435.2</c:v>
                </c:pt>
                <c:pt idx="458">
                  <c:v>199360.8</c:v>
                </c:pt>
                <c:pt idx="459">
                  <c:v>198828.0</c:v>
                </c:pt>
                <c:pt idx="460">
                  <c:v>199542.0</c:v>
                </c:pt>
                <c:pt idx="461">
                  <c:v>197797.2</c:v>
                </c:pt>
                <c:pt idx="462">
                  <c:v>197869.2</c:v>
                </c:pt>
                <c:pt idx="463">
                  <c:v>197354.3999999999</c:v>
                </c:pt>
                <c:pt idx="464">
                  <c:v>200336.4</c:v>
                </c:pt>
                <c:pt idx="465">
                  <c:v>199459.2000000001</c:v>
                </c:pt>
                <c:pt idx="466">
                  <c:v>197105.9999999999</c:v>
                </c:pt>
                <c:pt idx="467">
                  <c:v>199839.6</c:v>
                </c:pt>
                <c:pt idx="468">
                  <c:v>194084.4</c:v>
                </c:pt>
                <c:pt idx="469">
                  <c:v>183434.4</c:v>
                </c:pt>
                <c:pt idx="470">
                  <c:v>199761.6</c:v>
                </c:pt>
                <c:pt idx="471">
                  <c:v>199323.6</c:v>
                </c:pt>
                <c:pt idx="472">
                  <c:v>197241.6</c:v>
                </c:pt>
                <c:pt idx="473">
                  <c:v>199699.2</c:v>
                </c:pt>
                <c:pt idx="474">
                  <c:v>200974.8</c:v>
                </c:pt>
                <c:pt idx="475">
                  <c:v>157677.6</c:v>
                </c:pt>
                <c:pt idx="476">
                  <c:v>192100.8</c:v>
                </c:pt>
                <c:pt idx="477">
                  <c:v>138316.8</c:v>
                </c:pt>
                <c:pt idx="478">
                  <c:v>195183.6</c:v>
                </c:pt>
                <c:pt idx="479">
                  <c:v>196296.0</c:v>
                </c:pt>
                <c:pt idx="480">
                  <c:v>194733.5999999999</c:v>
                </c:pt>
                <c:pt idx="481">
                  <c:v>184242.0</c:v>
                </c:pt>
                <c:pt idx="482">
                  <c:v>163584.0</c:v>
                </c:pt>
                <c:pt idx="483">
                  <c:v>197233.2</c:v>
                </c:pt>
                <c:pt idx="484">
                  <c:v>189374.4</c:v>
                </c:pt>
                <c:pt idx="485">
                  <c:v>193018.8</c:v>
                </c:pt>
                <c:pt idx="486">
                  <c:v>196450.8</c:v>
                </c:pt>
                <c:pt idx="487">
                  <c:v>199341.6</c:v>
                </c:pt>
                <c:pt idx="488">
                  <c:v>190670.4</c:v>
                </c:pt>
                <c:pt idx="489">
                  <c:v>199129.2</c:v>
                </c:pt>
                <c:pt idx="490">
                  <c:v>198939.6</c:v>
                </c:pt>
                <c:pt idx="491">
                  <c:v>195873.6</c:v>
                </c:pt>
                <c:pt idx="492">
                  <c:v>199539.6</c:v>
                </c:pt>
                <c:pt idx="493">
                  <c:v>197417.9999999999</c:v>
                </c:pt>
                <c:pt idx="494">
                  <c:v>180993.6</c:v>
                </c:pt>
                <c:pt idx="495">
                  <c:v>198367.2</c:v>
                </c:pt>
                <c:pt idx="496">
                  <c:v>195096.0</c:v>
                </c:pt>
                <c:pt idx="497">
                  <c:v>196475.9999999999</c:v>
                </c:pt>
                <c:pt idx="498">
                  <c:v>197755.2</c:v>
                </c:pt>
                <c:pt idx="499">
                  <c:v>199779.6</c:v>
                </c:pt>
                <c:pt idx="500">
                  <c:v>199468.8</c:v>
                </c:pt>
                <c:pt idx="501">
                  <c:v>198168.0</c:v>
                </c:pt>
                <c:pt idx="502">
                  <c:v>199060.8</c:v>
                </c:pt>
                <c:pt idx="503">
                  <c:v>199976.4</c:v>
                </c:pt>
                <c:pt idx="504">
                  <c:v>195298.8</c:v>
                </c:pt>
                <c:pt idx="505">
                  <c:v>200962.8</c:v>
                </c:pt>
                <c:pt idx="506">
                  <c:v>199565.9999999999</c:v>
                </c:pt>
                <c:pt idx="507">
                  <c:v>198663.6</c:v>
                </c:pt>
                <c:pt idx="508">
                  <c:v>152521.2</c:v>
                </c:pt>
                <c:pt idx="509">
                  <c:v>142819.2</c:v>
                </c:pt>
                <c:pt idx="510">
                  <c:v>142904.4</c:v>
                </c:pt>
                <c:pt idx="511">
                  <c:v>144628.8</c:v>
                </c:pt>
                <c:pt idx="512">
                  <c:v>163381.2</c:v>
                </c:pt>
                <c:pt idx="513">
                  <c:v>201471.5999999999</c:v>
                </c:pt>
                <c:pt idx="514">
                  <c:v>197930.4</c:v>
                </c:pt>
                <c:pt idx="515">
                  <c:v>199929.6</c:v>
                </c:pt>
                <c:pt idx="516">
                  <c:v>202110.0</c:v>
                </c:pt>
                <c:pt idx="517">
                  <c:v>201142.8</c:v>
                </c:pt>
                <c:pt idx="518">
                  <c:v>192286.8</c:v>
                </c:pt>
                <c:pt idx="519">
                  <c:v>190144.8</c:v>
                </c:pt>
                <c:pt idx="520">
                  <c:v>199222.8</c:v>
                </c:pt>
                <c:pt idx="521">
                  <c:v>194937.6</c:v>
                </c:pt>
                <c:pt idx="522">
                  <c:v>30718.8</c:v>
                </c:pt>
                <c:pt idx="523">
                  <c:v>45568.8</c:v>
                </c:pt>
                <c:pt idx="524">
                  <c:v>186190.8</c:v>
                </c:pt>
                <c:pt idx="525">
                  <c:v>193352.3999999999</c:v>
                </c:pt>
                <c:pt idx="526">
                  <c:v>190650.0</c:v>
                </c:pt>
                <c:pt idx="527">
                  <c:v>196593.6</c:v>
                </c:pt>
                <c:pt idx="528">
                  <c:v>196884.0</c:v>
                </c:pt>
                <c:pt idx="529">
                  <c:v>199704.0</c:v>
                </c:pt>
                <c:pt idx="530">
                  <c:v>199810.8</c:v>
                </c:pt>
                <c:pt idx="531">
                  <c:v>183875.9999999999</c:v>
                </c:pt>
                <c:pt idx="532">
                  <c:v>203044.8</c:v>
                </c:pt>
                <c:pt idx="533">
                  <c:v>202661.9999999999</c:v>
                </c:pt>
                <c:pt idx="534">
                  <c:v>189194.4</c:v>
                </c:pt>
                <c:pt idx="535">
                  <c:v>201042.0</c:v>
                </c:pt>
                <c:pt idx="536">
                  <c:v>200017.2</c:v>
                </c:pt>
                <c:pt idx="537">
                  <c:v>197180.4</c:v>
                </c:pt>
                <c:pt idx="538">
                  <c:v>198478.8</c:v>
                </c:pt>
                <c:pt idx="539">
                  <c:v>202066.8</c:v>
                </c:pt>
                <c:pt idx="540">
                  <c:v>197602.8</c:v>
                </c:pt>
                <c:pt idx="541">
                  <c:v>198889.2</c:v>
                </c:pt>
                <c:pt idx="542">
                  <c:v>189165.6</c:v>
                </c:pt>
                <c:pt idx="543">
                  <c:v>201010.8</c:v>
                </c:pt>
                <c:pt idx="544">
                  <c:v>196501.2</c:v>
                </c:pt>
                <c:pt idx="545">
                  <c:v>200155.2</c:v>
                </c:pt>
                <c:pt idx="546">
                  <c:v>199708.8</c:v>
                </c:pt>
                <c:pt idx="547">
                  <c:v>200091.6</c:v>
                </c:pt>
                <c:pt idx="548">
                  <c:v>201345.6</c:v>
                </c:pt>
                <c:pt idx="549">
                  <c:v>201236.4</c:v>
                </c:pt>
                <c:pt idx="550">
                  <c:v>199003.2</c:v>
                </c:pt>
                <c:pt idx="551">
                  <c:v>193967.9999999999</c:v>
                </c:pt>
                <c:pt idx="552">
                  <c:v>201516.0</c:v>
                </c:pt>
                <c:pt idx="553">
                  <c:v>197173.2</c:v>
                </c:pt>
                <c:pt idx="554">
                  <c:v>194625.6</c:v>
                </c:pt>
                <c:pt idx="555">
                  <c:v>192231.6</c:v>
                </c:pt>
                <c:pt idx="556">
                  <c:v>193627.2</c:v>
                </c:pt>
                <c:pt idx="557">
                  <c:v>197776.8</c:v>
                </c:pt>
                <c:pt idx="558">
                  <c:v>197056.8</c:v>
                </c:pt>
                <c:pt idx="559">
                  <c:v>168388.8</c:v>
                </c:pt>
                <c:pt idx="560">
                  <c:v>196770.0</c:v>
                </c:pt>
                <c:pt idx="561">
                  <c:v>200559.6</c:v>
                </c:pt>
                <c:pt idx="562">
                  <c:v>198708.0</c:v>
                </c:pt>
                <c:pt idx="563">
                  <c:v>198649.2</c:v>
                </c:pt>
                <c:pt idx="564">
                  <c:v>196621.2</c:v>
                </c:pt>
                <c:pt idx="565">
                  <c:v>104385.6</c:v>
                </c:pt>
                <c:pt idx="566">
                  <c:v>137568.0</c:v>
                </c:pt>
                <c:pt idx="567">
                  <c:v>167072.4</c:v>
                </c:pt>
                <c:pt idx="568">
                  <c:v>195501.6</c:v>
                </c:pt>
                <c:pt idx="569">
                  <c:v>197210.4</c:v>
                </c:pt>
                <c:pt idx="570">
                  <c:v>193510.8</c:v>
                </c:pt>
                <c:pt idx="571">
                  <c:v>197512.8</c:v>
                </c:pt>
                <c:pt idx="572">
                  <c:v>202474.8</c:v>
                </c:pt>
                <c:pt idx="573">
                  <c:v>191738.4</c:v>
                </c:pt>
                <c:pt idx="574">
                  <c:v>201766.8</c:v>
                </c:pt>
                <c:pt idx="575">
                  <c:v>200508.0</c:v>
                </c:pt>
                <c:pt idx="576">
                  <c:v>202039.2</c:v>
                </c:pt>
                <c:pt idx="577">
                  <c:v>202191.6</c:v>
                </c:pt>
                <c:pt idx="578">
                  <c:v>202600.8</c:v>
                </c:pt>
                <c:pt idx="579">
                  <c:v>196746.0</c:v>
                </c:pt>
                <c:pt idx="580">
                  <c:v>196899.6</c:v>
                </c:pt>
                <c:pt idx="581">
                  <c:v>188920.8</c:v>
                </c:pt>
                <c:pt idx="582">
                  <c:v>201543.6000000001</c:v>
                </c:pt>
                <c:pt idx="583">
                  <c:v>203215.2</c:v>
                </c:pt>
                <c:pt idx="584">
                  <c:v>203574.0</c:v>
                </c:pt>
                <c:pt idx="585">
                  <c:v>195762.0</c:v>
                </c:pt>
                <c:pt idx="586">
                  <c:v>193466.4</c:v>
                </c:pt>
                <c:pt idx="587">
                  <c:v>194367.6</c:v>
                </c:pt>
                <c:pt idx="588">
                  <c:v>199903.2</c:v>
                </c:pt>
                <c:pt idx="589">
                  <c:v>203595.6</c:v>
                </c:pt>
                <c:pt idx="590">
                  <c:v>202737.6</c:v>
                </c:pt>
                <c:pt idx="591">
                  <c:v>190392.0</c:v>
                </c:pt>
                <c:pt idx="592">
                  <c:v>159636.0</c:v>
                </c:pt>
                <c:pt idx="593">
                  <c:v>123260.4</c:v>
                </c:pt>
                <c:pt idx="594">
                  <c:v>181642.8</c:v>
                </c:pt>
                <c:pt idx="595">
                  <c:v>195037.2</c:v>
                </c:pt>
                <c:pt idx="596">
                  <c:v>195370.8</c:v>
                </c:pt>
                <c:pt idx="597">
                  <c:v>200010.0</c:v>
                </c:pt>
                <c:pt idx="598">
                  <c:v>202088.4</c:v>
                </c:pt>
                <c:pt idx="599">
                  <c:v>202952.4</c:v>
                </c:pt>
                <c:pt idx="600">
                  <c:v>197519.9999999999</c:v>
                </c:pt>
                <c:pt idx="601">
                  <c:v>192692.4</c:v>
                </c:pt>
                <c:pt idx="602">
                  <c:v>202112.4</c:v>
                </c:pt>
                <c:pt idx="603">
                  <c:v>202820.4</c:v>
                </c:pt>
                <c:pt idx="604">
                  <c:v>205753.2</c:v>
                </c:pt>
                <c:pt idx="605">
                  <c:v>204615.6</c:v>
                </c:pt>
                <c:pt idx="606">
                  <c:v>203599.2</c:v>
                </c:pt>
                <c:pt idx="607">
                  <c:v>202815.6</c:v>
                </c:pt>
                <c:pt idx="608">
                  <c:v>152974.8</c:v>
                </c:pt>
                <c:pt idx="609">
                  <c:v>194311.2</c:v>
                </c:pt>
                <c:pt idx="610">
                  <c:v>195592.8</c:v>
                </c:pt>
                <c:pt idx="611">
                  <c:v>200342.4</c:v>
                </c:pt>
                <c:pt idx="612">
                  <c:v>189672.0</c:v>
                </c:pt>
                <c:pt idx="613">
                  <c:v>191264.4</c:v>
                </c:pt>
                <c:pt idx="614">
                  <c:v>200544.0</c:v>
                </c:pt>
                <c:pt idx="615">
                  <c:v>201218.4000000001</c:v>
                </c:pt>
                <c:pt idx="616">
                  <c:v>199212.0</c:v>
                </c:pt>
                <c:pt idx="617">
                  <c:v>192394.8</c:v>
                </c:pt>
                <c:pt idx="618">
                  <c:v>201972.0</c:v>
                </c:pt>
                <c:pt idx="619">
                  <c:v>201601.2</c:v>
                </c:pt>
                <c:pt idx="620">
                  <c:v>199382.4</c:v>
                </c:pt>
                <c:pt idx="621">
                  <c:v>189855.6</c:v>
                </c:pt>
                <c:pt idx="622">
                  <c:v>185811.6</c:v>
                </c:pt>
                <c:pt idx="623">
                  <c:v>187131.6</c:v>
                </c:pt>
                <c:pt idx="624">
                  <c:v>190294.8</c:v>
                </c:pt>
                <c:pt idx="625">
                  <c:v>200516.3999999999</c:v>
                </c:pt>
                <c:pt idx="626">
                  <c:v>205111.2</c:v>
                </c:pt>
                <c:pt idx="627">
                  <c:v>193728.0</c:v>
                </c:pt>
                <c:pt idx="628">
                  <c:v>204079.2</c:v>
                </c:pt>
                <c:pt idx="629">
                  <c:v>178886.4</c:v>
                </c:pt>
                <c:pt idx="630">
                  <c:v>198567.6</c:v>
                </c:pt>
                <c:pt idx="631">
                  <c:v>191466.0</c:v>
                </c:pt>
                <c:pt idx="632">
                  <c:v>197774.4</c:v>
                </c:pt>
                <c:pt idx="633">
                  <c:v>196221.6</c:v>
                </c:pt>
                <c:pt idx="634">
                  <c:v>190324.8</c:v>
                </c:pt>
                <c:pt idx="635">
                  <c:v>199022.4</c:v>
                </c:pt>
                <c:pt idx="636">
                  <c:v>194934.0</c:v>
                </c:pt>
                <c:pt idx="637">
                  <c:v>195134.4</c:v>
                </c:pt>
                <c:pt idx="638">
                  <c:v>195320.3999999999</c:v>
                </c:pt>
                <c:pt idx="639">
                  <c:v>200715.6</c:v>
                </c:pt>
                <c:pt idx="640">
                  <c:v>200095.2</c:v>
                </c:pt>
                <c:pt idx="641">
                  <c:v>199268.4</c:v>
                </c:pt>
                <c:pt idx="642">
                  <c:v>199325.9999999999</c:v>
                </c:pt>
                <c:pt idx="643">
                  <c:v>139744.8</c:v>
                </c:pt>
                <c:pt idx="644">
                  <c:v>179709.6</c:v>
                </c:pt>
                <c:pt idx="645">
                  <c:v>189375.6</c:v>
                </c:pt>
                <c:pt idx="646">
                  <c:v>192819.6</c:v>
                </c:pt>
                <c:pt idx="647">
                  <c:v>194600.4</c:v>
                </c:pt>
                <c:pt idx="648">
                  <c:v>193084.8</c:v>
                </c:pt>
                <c:pt idx="649">
                  <c:v>201411.5999999999</c:v>
                </c:pt>
                <c:pt idx="650">
                  <c:v>198493.2</c:v>
                </c:pt>
                <c:pt idx="651">
                  <c:v>199285.2</c:v>
                </c:pt>
                <c:pt idx="652">
                  <c:v>200745.6</c:v>
                </c:pt>
                <c:pt idx="653">
                  <c:v>190688.4</c:v>
                </c:pt>
                <c:pt idx="654">
                  <c:v>196855.2000000001</c:v>
                </c:pt>
                <c:pt idx="655">
                  <c:v>191704.8</c:v>
                </c:pt>
                <c:pt idx="656">
                  <c:v>189429.5999999999</c:v>
                </c:pt>
                <c:pt idx="657">
                  <c:v>196249.2</c:v>
                </c:pt>
                <c:pt idx="658">
                  <c:v>194291.9999999999</c:v>
                </c:pt>
                <c:pt idx="659">
                  <c:v>199886.3999999999</c:v>
                </c:pt>
                <c:pt idx="660">
                  <c:v>201769.2</c:v>
                </c:pt>
                <c:pt idx="661">
                  <c:v>200053.2000000001</c:v>
                </c:pt>
                <c:pt idx="662">
                  <c:v>200243.9999999999</c:v>
                </c:pt>
                <c:pt idx="663">
                  <c:v>195733.2</c:v>
                </c:pt>
                <c:pt idx="664">
                  <c:v>175286.3999999999</c:v>
                </c:pt>
                <c:pt idx="665">
                  <c:v>194628.0</c:v>
                </c:pt>
                <c:pt idx="666">
                  <c:v>198054.0</c:v>
                </c:pt>
                <c:pt idx="667">
                  <c:v>198678.0</c:v>
                </c:pt>
                <c:pt idx="668">
                  <c:v>195281.9999999999</c:v>
                </c:pt>
                <c:pt idx="669">
                  <c:v>198344.4</c:v>
                </c:pt>
                <c:pt idx="670">
                  <c:v>191812.8</c:v>
                </c:pt>
                <c:pt idx="671">
                  <c:v>200224.8</c:v>
                </c:pt>
                <c:pt idx="672">
                  <c:v>202342.7999999999</c:v>
                </c:pt>
                <c:pt idx="673">
                  <c:v>197731.2</c:v>
                </c:pt>
                <c:pt idx="674">
                  <c:v>200779.2</c:v>
                </c:pt>
                <c:pt idx="675">
                  <c:v>208717.2</c:v>
                </c:pt>
                <c:pt idx="676">
                  <c:v>170018.4</c:v>
                </c:pt>
                <c:pt idx="677">
                  <c:v>136078.8</c:v>
                </c:pt>
                <c:pt idx="678">
                  <c:v>180033.6</c:v>
                </c:pt>
                <c:pt idx="679">
                  <c:v>183412.8</c:v>
                </c:pt>
                <c:pt idx="680">
                  <c:v>197474.4</c:v>
                </c:pt>
                <c:pt idx="681">
                  <c:v>195598.8</c:v>
                </c:pt>
                <c:pt idx="682">
                  <c:v>198520.8</c:v>
                </c:pt>
                <c:pt idx="683">
                  <c:v>196831.2</c:v>
                </c:pt>
                <c:pt idx="684">
                  <c:v>195516.0</c:v>
                </c:pt>
                <c:pt idx="685">
                  <c:v>152503.2</c:v>
                </c:pt>
                <c:pt idx="686">
                  <c:v>179722.8</c:v>
                </c:pt>
                <c:pt idx="687">
                  <c:v>168651.6</c:v>
                </c:pt>
                <c:pt idx="688">
                  <c:v>190926.0</c:v>
                </c:pt>
                <c:pt idx="689">
                  <c:v>193958.4</c:v>
                </c:pt>
                <c:pt idx="690">
                  <c:v>188104.8</c:v>
                </c:pt>
                <c:pt idx="691">
                  <c:v>186282.0</c:v>
                </c:pt>
                <c:pt idx="692">
                  <c:v>198459.6</c:v>
                </c:pt>
                <c:pt idx="693">
                  <c:v>196714.8</c:v>
                </c:pt>
                <c:pt idx="694">
                  <c:v>193575.6</c:v>
                </c:pt>
                <c:pt idx="695">
                  <c:v>196393.2</c:v>
                </c:pt>
                <c:pt idx="696">
                  <c:v>196320.0000000001</c:v>
                </c:pt>
                <c:pt idx="697">
                  <c:v>193081.2</c:v>
                </c:pt>
                <c:pt idx="698">
                  <c:v>191930.3999999999</c:v>
                </c:pt>
                <c:pt idx="699">
                  <c:v>198252.0</c:v>
                </c:pt>
                <c:pt idx="700">
                  <c:v>200581.2</c:v>
                </c:pt>
                <c:pt idx="701">
                  <c:v>185454.0000000001</c:v>
                </c:pt>
                <c:pt idx="702">
                  <c:v>199998.0000000001</c:v>
                </c:pt>
                <c:pt idx="703">
                  <c:v>197635.2</c:v>
                </c:pt>
                <c:pt idx="704">
                  <c:v>197518.8</c:v>
                </c:pt>
                <c:pt idx="705">
                  <c:v>199674.0</c:v>
                </c:pt>
                <c:pt idx="706">
                  <c:v>200390.4</c:v>
                </c:pt>
                <c:pt idx="707">
                  <c:v>197907.6</c:v>
                </c:pt>
                <c:pt idx="708">
                  <c:v>199980.0</c:v>
                </c:pt>
                <c:pt idx="709">
                  <c:v>185347.2</c:v>
                </c:pt>
                <c:pt idx="710">
                  <c:v>199289.9999999999</c:v>
                </c:pt>
                <c:pt idx="711">
                  <c:v>190543.2</c:v>
                </c:pt>
                <c:pt idx="712">
                  <c:v>172525.2</c:v>
                </c:pt>
                <c:pt idx="713">
                  <c:v>192466.8</c:v>
                </c:pt>
                <c:pt idx="714">
                  <c:v>198062.3999999999</c:v>
                </c:pt>
                <c:pt idx="715">
                  <c:v>197327.9999999999</c:v>
                </c:pt>
                <c:pt idx="716">
                  <c:v>198232.8</c:v>
                </c:pt>
                <c:pt idx="717">
                  <c:v>197532.0</c:v>
                </c:pt>
                <c:pt idx="718">
                  <c:v>190716.0</c:v>
                </c:pt>
                <c:pt idx="719">
                  <c:v>184501.2</c:v>
                </c:pt>
                <c:pt idx="720">
                  <c:v>195488.3999999999</c:v>
                </c:pt>
                <c:pt idx="721">
                  <c:v>179176.8</c:v>
                </c:pt>
                <c:pt idx="722">
                  <c:v>197347.2</c:v>
                </c:pt>
                <c:pt idx="723">
                  <c:v>191992.8</c:v>
                </c:pt>
                <c:pt idx="724">
                  <c:v>190782.0</c:v>
                </c:pt>
                <c:pt idx="725">
                  <c:v>194022.0</c:v>
                </c:pt>
                <c:pt idx="726">
                  <c:v>196823.9999999999</c:v>
                </c:pt>
                <c:pt idx="727">
                  <c:v>167565.6</c:v>
                </c:pt>
                <c:pt idx="728">
                  <c:v>188971.2</c:v>
                </c:pt>
                <c:pt idx="729">
                  <c:v>197010.0</c:v>
                </c:pt>
                <c:pt idx="730">
                  <c:v>193714.8</c:v>
                </c:pt>
                <c:pt idx="731">
                  <c:v>198528.0</c:v>
                </c:pt>
                <c:pt idx="732">
                  <c:v>197421.6</c:v>
                </c:pt>
                <c:pt idx="733">
                  <c:v>195367.2</c:v>
                </c:pt>
                <c:pt idx="734">
                  <c:v>187783.2</c:v>
                </c:pt>
                <c:pt idx="735">
                  <c:v>190250.4</c:v>
                </c:pt>
                <c:pt idx="736">
                  <c:v>196336.8</c:v>
                </c:pt>
                <c:pt idx="737">
                  <c:v>178670.4</c:v>
                </c:pt>
                <c:pt idx="738">
                  <c:v>197205.6</c:v>
                </c:pt>
                <c:pt idx="739">
                  <c:v>199149.6</c:v>
                </c:pt>
                <c:pt idx="740">
                  <c:v>198554.4</c:v>
                </c:pt>
                <c:pt idx="741">
                  <c:v>194280.0</c:v>
                </c:pt>
                <c:pt idx="742">
                  <c:v>194436.0</c:v>
                </c:pt>
                <c:pt idx="743">
                  <c:v>194008.8</c:v>
                </c:pt>
                <c:pt idx="744">
                  <c:v>195588.0</c:v>
                </c:pt>
                <c:pt idx="745">
                  <c:v>194268.0</c:v>
                </c:pt>
                <c:pt idx="746">
                  <c:v>177691.2</c:v>
                </c:pt>
                <c:pt idx="747">
                  <c:v>192117.6</c:v>
                </c:pt>
                <c:pt idx="748">
                  <c:v>198931.2</c:v>
                </c:pt>
                <c:pt idx="749">
                  <c:v>196872.0</c:v>
                </c:pt>
                <c:pt idx="750">
                  <c:v>176068.8</c:v>
                </c:pt>
                <c:pt idx="751">
                  <c:v>193785.6</c:v>
                </c:pt>
                <c:pt idx="752">
                  <c:v>196615.2</c:v>
                </c:pt>
                <c:pt idx="753">
                  <c:v>198758.4</c:v>
                </c:pt>
                <c:pt idx="754">
                  <c:v>200304.0</c:v>
                </c:pt>
                <c:pt idx="755">
                  <c:v>198208.8</c:v>
                </c:pt>
                <c:pt idx="756">
                  <c:v>196934.4</c:v>
                </c:pt>
                <c:pt idx="757">
                  <c:v>189069.6</c:v>
                </c:pt>
                <c:pt idx="758">
                  <c:v>196819.2</c:v>
                </c:pt>
                <c:pt idx="759">
                  <c:v>193135.2</c:v>
                </c:pt>
                <c:pt idx="760">
                  <c:v>194966.4</c:v>
                </c:pt>
                <c:pt idx="761">
                  <c:v>189873.6</c:v>
                </c:pt>
                <c:pt idx="762">
                  <c:v>196963.2</c:v>
                </c:pt>
                <c:pt idx="763">
                  <c:v>199524.0</c:v>
                </c:pt>
                <c:pt idx="764">
                  <c:v>199497.6</c:v>
                </c:pt>
                <c:pt idx="765">
                  <c:v>198792.0</c:v>
                </c:pt>
                <c:pt idx="766">
                  <c:v>198091.2</c:v>
                </c:pt>
                <c:pt idx="767">
                  <c:v>184540.8</c:v>
                </c:pt>
                <c:pt idx="768">
                  <c:v>174945.6</c:v>
                </c:pt>
                <c:pt idx="769">
                  <c:v>146114.4</c:v>
                </c:pt>
                <c:pt idx="770">
                  <c:v>190440.0</c:v>
                </c:pt>
                <c:pt idx="771">
                  <c:v>187756.8</c:v>
                </c:pt>
                <c:pt idx="772">
                  <c:v>185390.4</c:v>
                </c:pt>
                <c:pt idx="773">
                  <c:v>185954.4</c:v>
                </c:pt>
                <c:pt idx="774">
                  <c:v>193005.6</c:v>
                </c:pt>
                <c:pt idx="775">
                  <c:v>183700.8</c:v>
                </c:pt>
                <c:pt idx="776">
                  <c:v>131596.8</c:v>
                </c:pt>
                <c:pt idx="777">
                  <c:v>161496.0</c:v>
                </c:pt>
                <c:pt idx="778">
                  <c:v>193804.8</c:v>
                </c:pt>
                <c:pt idx="779">
                  <c:v>198878.4</c:v>
                </c:pt>
                <c:pt idx="780">
                  <c:v>198936.0</c:v>
                </c:pt>
                <c:pt idx="781">
                  <c:v>198463.2</c:v>
                </c:pt>
                <c:pt idx="782">
                  <c:v>184286.4</c:v>
                </c:pt>
                <c:pt idx="783">
                  <c:v>197150.4</c:v>
                </c:pt>
                <c:pt idx="784">
                  <c:v>196056.0</c:v>
                </c:pt>
                <c:pt idx="785">
                  <c:v>196216.8</c:v>
                </c:pt>
                <c:pt idx="786">
                  <c:v>189936.0</c:v>
                </c:pt>
                <c:pt idx="787">
                  <c:v>195585.6</c:v>
                </c:pt>
                <c:pt idx="788">
                  <c:v>197659.2</c:v>
                </c:pt>
                <c:pt idx="789">
                  <c:v>196401.6</c:v>
                </c:pt>
                <c:pt idx="790">
                  <c:v>197061.6</c:v>
                </c:pt>
                <c:pt idx="791">
                  <c:v>200056.8</c:v>
                </c:pt>
                <c:pt idx="792">
                  <c:v>201242.4</c:v>
                </c:pt>
                <c:pt idx="793">
                  <c:v>173287.2</c:v>
                </c:pt>
                <c:pt idx="794">
                  <c:v>198026.4</c:v>
                </c:pt>
                <c:pt idx="795">
                  <c:v>194757.6</c:v>
                </c:pt>
                <c:pt idx="796">
                  <c:v>194719.2</c:v>
                </c:pt>
                <c:pt idx="797">
                  <c:v>193377.6</c:v>
                </c:pt>
                <c:pt idx="798">
                  <c:v>197462.4</c:v>
                </c:pt>
                <c:pt idx="799">
                  <c:v>199807.2</c:v>
                </c:pt>
                <c:pt idx="800">
                  <c:v>199279.2</c:v>
                </c:pt>
                <c:pt idx="801">
                  <c:v>198523.2</c:v>
                </c:pt>
                <c:pt idx="802">
                  <c:v>176618.4</c:v>
                </c:pt>
                <c:pt idx="803">
                  <c:v>190034.4</c:v>
                </c:pt>
                <c:pt idx="804">
                  <c:v>143054.4</c:v>
                </c:pt>
                <c:pt idx="805">
                  <c:v>188906.4</c:v>
                </c:pt>
                <c:pt idx="806">
                  <c:v>187168.8</c:v>
                </c:pt>
                <c:pt idx="807">
                  <c:v>191064.0</c:v>
                </c:pt>
                <c:pt idx="808">
                  <c:v>195048.0</c:v>
                </c:pt>
                <c:pt idx="809">
                  <c:v>192967.2</c:v>
                </c:pt>
                <c:pt idx="810">
                  <c:v>187096.8</c:v>
                </c:pt>
                <c:pt idx="811">
                  <c:v>177055.2</c:v>
                </c:pt>
                <c:pt idx="812">
                  <c:v>194721.6</c:v>
                </c:pt>
                <c:pt idx="813">
                  <c:v>195472.8</c:v>
                </c:pt>
                <c:pt idx="814">
                  <c:v>198136.8</c:v>
                </c:pt>
                <c:pt idx="815">
                  <c:v>196936.8</c:v>
                </c:pt>
                <c:pt idx="816">
                  <c:v>197997.6</c:v>
                </c:pt>
                <c:pt idx="817">
                  <c:v>198259.2</c:v>
                </c:pt>
                <c:pt idx="818">
                  <c:v>199550.4</c:v>
                </c:pt>
                <c:pt idx="819">
                  <c:v>182791.2</c:v>
                </c:pt>
                <c:pt idx="820">
                  <c:v>195868.8</c:v>
                </c:pt>
                <c:pt idx="821">
                  <c:v>198782.4</c:v>
                </c:pt>
                <c:pt idx="822">
                  <c:v>196531.2</c:v>
                </c:pt>
                <c:pt idx="823">
                  <c:v>193264.8</c:v>
                </c:pt>
                <c:pt idx="824">
                  <c:v>192825.6</c:v>
                </c:pt>
                <c:pt idx="825">
                  <c:v>198261.6</c:v>
                </c:pt>
                <c:pt idx="826">
                  <c:v>191971.2</c:v>
                </c:pt>
                <c:pt idx="827">
                  <c:v>195861.6</c:v>
                </c:pt>
                <c:pt idx="828">
                  <c:v>198386.4</c:v>
                </c:pt>
                <c:pt idx="829">
                  <c:v>199108.8</c:v>
                </c:pt>
                <c:pt idx="830">
                  <c:v>190053.6</c:v>
                </c:pt>
                <c:pt idx="831">
                  <c:v>191824.8</c:v>
                </c:pt>
                <c:pt idx="832">
                  <c:v>191808.0</c:v>
                </c:pt>
                <c:pt idx="833">
                  <c:v>196543.2</c:v>
                </c:pt>
                <c:pt idx="834">
                  <c:v>198283.2</c:v>
                </c:pt>
                <c:pt idx="835">
                  <c:v>160814.4</c:v>
                </c:pt>
                <c:pt idx="836">
                  <c:v>182853.6</c:v>
                </c:pt>
                <c:pt idx="837">
                  <c:v>195933.6</c:v>
                </c:pt>
                <c:pt idx="838">
                  <c:v>198890.4</c:v>
                </c:pt>
                <c:pt idx="839">
                  <c:v>189854.4</c:v>
                </c:pt>
                <c:pt idx="840">
                  <c:v>194011.2</c:v>
                </c:pt>
                <c:pt idx="841">
                  <c:v>196620.0</c:v>
                </c:pt>
                <c:pt idx="842">
                  <c:v>196759.2</c:v>
                </c:pt>
                <c:pt idx="843">
                  <c:v>196682.4</c:v>
                </c:pt>
                <c:pt idx="844">
                  <c:v>197299.2</c:v>
                </c:pt>
                <c:pt idx="845">
                  <c:v>190761.6</c:v>
                </c:pt>
                <c:pt idx="846">
                  <c:v>156604.8</c:v>
                </c:pt>
                <c:pt idx="847">
                  <c:v>182908.8</c:v>
                </c:pt>
                <c:pt idx="848">
                  <c:v>193761.6</c:v>
                </c:pt>
                <c:pt idx="849">
                  <c:v>196214.4</c:v>
                </c:pt>
                <c:pt idx="850">
                  <c:v>195849.6</c:v>
                </c:pt>
                <c:pt idx="851">
                  <c:v>190080.0</c:v>
                </c:pt>
                <c:pt idx="852">
                  <c:v>189096.0</c:v>
                </c:pt>
                <c:pt idx="853">
                  <c:v>161133.6</c:v>
                </c:pt>
                <c:pt idx="854">
                  <c:v>196939.2</c:v>
                </c:pt>
                <c:pt idx="855">
                  <c:v>195650.4</c:v>
                </c:pt>
                <c:pt idx="856">
                  <c:v>196960.8</c:v>
                </c:pt>
                <c:pt idx="857">
                  <c:v>195878.4</c:v>
                </c:pt>
                <c:pt idx="858">
                  <c:v>198424.8</c:v>
                </c:pt>
                <c:pt idx="859">
                  <c:v>201350.4</c:v>
                </c:pt>
                <c:pt idx="860">
                  <c:v>191205.6</c:v>
                </c:pt>
                <c:pt idx="861">
                  <c:v>191443.2</c:v>
                </c:pt>
                <c:pt idx="862">
                  <c:v>192681.6</c:v>
                </c:pt>
                <c:pt idx="863">
                  <c:v>147076.8</c:v>
                </c:pt>
                <c:pt idx="864">
                  <c:v>196996.8</c:v>
                </c:pt>
                <c:pt idx="865">
                  <c:v>196929.6</c:v>
                </c:pt>
                <c:pt idx="866">
                  <c:v>196627.2</c:v>
                </c:pt>
                <c:pt idx="867">
                  <c:v>195794.4</c:v>
                </c:pt>
                <c:pt idx="868">
                  <c:v>178214.4</c:v>
                </c:pt>
                <c:pt idx="869">
                  <c:v>196891.2</c:v>
                </c:pt>
                <c:pt idx="870">
                  <c:v>197786.4</c:v>
                </c:pt>
                <c:pt idx="871">
                  <c:v>192477.6</c:v>
                </c:pt>
                <c:pt idx="872">
                  <c:v>197467.2</c:v>
                </c:pt>
                <c:pt idx="873">
                  <c:v>195268.8</c:v>
                </c:pt>
                <c:pt idx="874">
                  <c:v>179407.2</c:v>
                </c:pt>
                <c:pt idx="875">
                  <c:v>199269.6</c:v>
                </c:pt>
                <c:pt idx="876">
                  <c:v>196593.6</c:v>
                </c:pt>
                <c:pt idx="877">
                  <c:v>191548.8</c:v>
                </c:pt>
                <c:pt idx="878">
                  <c:v>191469.6</c:v>
                </c:pt>
                <c:pt idx="879">
                  <c:v>191325.6</c:v>
                </c:pt>
                <c:pt idx="880">
                  <c:v>182124.0</c:v>
                </c:pt>
                <c:pt idx="881">
                  <c:v>181128.0</c:v>
                </c:pt>
                <c:pt idx="882">
                  <c:v>180360.0</c:v>
                </c:pt>
                <c:pt idx="883">
                  <c:v>191906.4</c:v>
                </c:pt>
                <c:pt idx="884">
                  <c:v>191344.8</c:v>
                </c:pt>
                <c:pt idx="885">
                  <c:v>186052.8</c:v>
                </c:pt>
                <c:pt idx="886">
                  <c:v>187156.8</c:v>
                </c:pt>
                <c:pt idx="887">
                  <c:v>33792.0</c:v>
                </c:pt>
                <c:pt idx="888">
                  <c:v>23284.8</c:v>
                </c:pt>
                <c:pt idx="889">
                  <c:v>144657.6</c:v>
                </c:pt>
                <c:pt idx="890">
                  <c:v>189532.8</c:v>
                </c:pt>
                <c:pt idx="891">
                  <c:v>194779.2</c:v>
                </c:pt>
                <c:pt idx="892">
                  <c:v>195710.4</c:v>
                </c:pt>
                <c:pt idx="893">
                  <c:v>193039.2</c:v>
                </c:pt>
                <c:pt idx="894">
                  <c:v>183441.6</c:v>
                </c:pt>
                <c:pt idx="895">
                  <c:v>198031.2</c:v>
                </c:pt>
                <c:pt idx="896">
                  <c:v>193953.6</c:v>
                </c:pt>
                <c:pt idx="897">
                  <c:v>191553.6</c:v>
                </c:pt>
                <c:pt idx="898">
                  <c:v>198566.4</c:v>
                </c:pt>
                <c:pt idx="899">
                  <c:v>197635.2</c:v>
                </c:pt>
                <c:pt idx="900">
                  <c:v>196392.0</c:v>
                </c:pt>
                <c:pt idx="901">
                  <c:v>197781.6</c:v>
                </c:pt>
                <c:pt idx="902">
                  <c:v>197330.4</c:v>
                </c:pt>
                <c:pt idx="903">
                  <c:v>195892.8</c:v>
                </c:pt>
                <c:pt idx="904">
                  <c:v>192115.2</c:v>
                </c:pt>
                <c:pt idx="905">
                  <c:v>197755.2</c:v>
                </c:pt>
                <c:pt idx="906">
                  <c:v>198410.4</c:v>
                </c:pt>
                <c:pt idx="907">
                  <c:v>199005.6</c:v>
                </c:pt>
                <c:pt idx="908">
                  <c:v>190358.4</c:v>
                </c:pt>
                <c:pt idx="909">
                  <c:v>197232.0</c:v>
                </c:pt>
                <c:pt idx="910">
                  <c:v>197126.4</c:v>
                </c:pt>
                <c:pt idx="911">
                  <c:v>194268.0</c:v>
                </c:pt>
                <c:pt idx="912">
                  <c:v>192237.6</c:v>
                </c:pt>
                <c:pt idx="913">
                  <c:v>196915.2</c:v>
                </c:pt>
                <c:pt idx="914">
                  <c:v>196989.6</c:v>
                </c:pt>
                <c:pt idx="915">
                  <c:v>197359.2</c:v>
                </c:pt>
                <c:pt idx="916">
                  <c:v>197294.4</c:v>
                </c:pt>
                <c:pt idx="917">
                  <c:v>183072.0</c:v>
                </c:pt>
                <c:pt idx="918">
                  <c:v>198012.0</c:v>
                </c:pt>
                <c:pt idx="919">
                  <c:v>197498.4</c:v>
                </c:pt>
                <c:pt idx="920">
                  <c:v>198204.0</c:v>
                </c:pt>
                <c:pt idx="921">
                  <c:v>197330.4</c:v>
                </c:pt>
                <c:pt idx="922">
                  <c:v>197841.6</c:v>
                </c:pt>
                <c:pt idx="923">
                  <c:v>196675.2</c:v>
                </c:pt>
                <c:pt idx="924">
                  <c:v>189597.6</c:v>
                </c:pt>
                <c:pt idx="925">
                  <c:v>196346.4</c:v>
                </c:pt>
                <c:pt idx="926">
                  <c:v>198331.2</c:v>
                </c:pt>
                <c:pt idx="927">
                  <c:v>200877.6</c:v>
                </c:pt>
                <c:pt idx="928">
                  <c:v>199833.6</c:v>
                </c:pt>
                <c:pt idx="929">
                  <c:v>198638.4</c:v>
                </c:pt>
                <c:pt idx="930">
                  <c:v>155956.8</c:v>
                </c:pt>
                <c:pt idx="931">
                  <c:v>190766.4</c:v>
                </c:pt>
                <c:pt idx="932">
                  <c:v>196848.0</c:v>
                </c:pt>
                <c:pt idx="933">
                  <c:v>195619.2</c:v>
                </c:pt>
                <c:pt idx="934">
                  <c:v>192631.2</c:v>
                </c:pt>
                <c:pt idx="935">
                  <c:v>195801.6</c:v>
                </c:pt>
                <c:pt idx="936">
                  <c:v>189496.8</c:v>
                </c:pt>
                <c:pt idx="937">
                  <c:v>170380.8</c:v>
                </c:pt>
                <c:pt idx="938">
                  <c:v>188006.4</c:v>
                </c:pt>
                <c:pt idx="939">
                  <c:v>196876.8</c:v>
                </c:pt>
                <c:pt idx="940">
                  <c:v>198456.0</c:v>
                </c:pt>
                <c:pt idx="941">
                  <c:v>199495.2</c:v>
                </c:pt>
                <c:pt idx="942">
                  <c:v>199005.6</c:v>
                </c:pt>
                <c:pt idx="943">
                  <c:v>190780.8</c:v>
                </c:pt>
                <c:pt idx="944">
                  <c:v>201014.4</c:v>
                </c:pt>
                <c:pt idx="945">
                  <c:v>189264.0</c:v>
                </c:pt>
                <c:pt idx="946">
                  <c:v>197757.6</c:v>
                </c:pt>
                <c:pt idx="947">
                  <c:v>175346.4</c:v>
                </c:pt>
                <c:pt idx="948">
                  <c:v>193346.4</c:v>
                </c:pt>
                <c:pt idx="949">
                  <c:v>191306.4</c:v>
                </c:pt>
                <c:pt idx="950">
                  <c:v>193838.4</c:v>
                </c:pt>
                <c:pt idx="951">
                  <c:v>175723.2</c:v>
                </c:pt>
                <c:pt idx="952">
                  <c:v>198048.0</c:v>
                </c:pt>
                <c:pt idx="953">
                  <c:v>200090.4</c:v>
                </c:pt>
                <c:pt idx="954">
                  <c:v>199173.6</c:v>
                </c:pt>
                <c:pt idx="955">
                  <c:v>196099.2</c:v>
                </c:pt>
                <c:pt idx="956">
                  <c:v>190020.0</c:v>
                </c:pt>
                <c:pt idx="957">
                  <c:v>199502.4</c:v>
                </c:pt>
                <c:pt idx="958">
                  <c:v>198232.8</c:v>
                </c:pt>
                <c:pt idx="959">
                  <c:v>194143.2</c:v>
                </c:pt>
                <c:pt idx="960">
                  <c:v>199104.0</c:v>
                </c:pt>
                <c:pt idx="961">
                  <c:v>195607.2</c:v>
                </c:pt>
                <c:pt idx="962">
                  <c:v>196557.6</c:v>
                </c:pt>
                <c:pt idx="963">
                  <c:v>195928.8</c:v>
                </c:pt>
                <c:pt idx="964">
                  <c:v>184994.4</c:v>
                </c:pt>
                <c:pt idx="965">
                  <c:v>194428.8</c:v>
                </c:pt>
                <c:pt idx="966">
                  <c:v>197524.8</c:v>
                </c:pt>
                <c:pt idx="967">
                  <c:v>197916.0</c:v>
                </c:pt>
                <c:pt idx="968">
                  <c:v>197143.2</c:v>
                </c:pt>
                <c:pt idx="969">
                  <c:v>200008.8</c:v>
                </c:pt>
                <c:pt idx="970">
                  <c:v>200469.6</c:v>
                </c:pt>
                <c:pt idx="971">
                  <c:v>161577.6</c:v>
                </c:pt>
                <c:pt idx="972">
                  <c:v>161424.0</c:v>
                </c:pt>
                <c:pt idx="973">
                  <c:v>197349.6</c:v>
                </c:pt>
                <c:pt idx="974">
                  <c:v>199888.8</c:v>
                </c:pt>
                <c:pt idx="975">
                  <c:v>193485.6</c:v>
                </c:pt>
                <c:pt idx="976">
                  <c:v>196008.0</c:v>
                </c:pt>
                <c:pt idx="977">
                  <c:v>195480.0</c:v>
                </c:pt>
                <c:pt idx="978">
                  <c:v>198400.8</c:v>
                </c:pt>
                <c:pt idx="979">
                  <c:v>199327.2</c:v>
                </c:pt>
                <c:pt idx="980">
                  <c:v>198112.8</c:v>
                </c:pt>
                <c:pt idx="981">
                  <c:v>194731.2</c:v>
                </c:pt>
                <c:pt idx="982">
                  <c:v>197654.4</c:v>
                </c:pt>
                <c:pt idx="983">
                  <c:v>195842.4</c:v>
                </c:pt>
                <c:pt idx="984">
                  <c:v>196900.8</c:v>
                </c:pt>
                <c:pt idx="985">
                  <c:v>201213.6</c:v>
                </c:pt>
                <c:pt idx="986">
                  <c:v>183211.2</c:v>
                </c:pt>
                <c:pt idx="987">
                  <c:v>200443.2</c:v>
                </c:pt>
                <c:pt idx="988">
                  <c:v>194556.0</c:v>
                </c:pt>
                <c:pt idx="989">
                  <c:v>198148.8</c:v>
                </c:pt>
                <c:pt idx="990">
                  <c:v>198535.2</c:v>
                </c:pt>
                <c:pt idx="991">
                  <c:v>197280.0</c:v>
                </c:pt>
                <c:pt idx="992">
                  <c:v>185392.8</c:v>
                </c:pt>
                <c:pt idx="993">
                  <c:v>193370.4</c:v>
                </c:pt>
                <c:pt idx="994">
                  <c:v>198405.6</c:v>
                </c:pt>
                <c:pt idx="995">
                  <c:v>193881.6</c:v>
                </c:pt>
                <c:pt idx="996">
                  <c:v>192343.2</c:v>
                </c:pt>
                <c:pt idx="997">
                  <c:v>198508.8</c:v>
                </c:pt>
                <c:pt idx="998">
                  <c:v>196473.6</c:v>
                </c:pt>
                <c:pt idx="999">
                  <c:v>186758.4</c:v>
                </c:pt>
                <c:pt idx="1000">
                  <c:v>137481.6</c:v>
                </c:pt>
                <c:pt idx="1001">
                  <c:v>197635.2</c:v>
                </c:pt>
                <c:pt idx="1002">
                  <c:v>196855.2</c:v>
                </c:pt>
                <c:pt idx="1003">
                  <c:v>196418.4</c:v>
                </c:pt>
                <c:pt idx="1004">
                  <c:v>190814.4</c:v>
                </c:pt>
                <c:pt idx="1005">
                  <c:v>196413.6</c:v>
                </c:pt>
                <c:pt idx="1006">
                  <c:v>197968.8</c:v>
                </c:pt>
                <c:pt idx="1007">
                  <c:v>199125.6</c:v>
                </c:pt>
                <c:pt idx="1008">
                  <c:v>188625.6</c:v>
                </c:pt>
                <c:pt idx="1009">
                  <c:v>197589.6</c:v>
                </c:pt>
                <c:pt idx="1010">
                  <c:v>196790.4</c:v>
                </c:pt>
                <c:pt idx="1011">
                  <c:v>195684.0</c:v>
                </c:pt>
                <c:pt idx="1012">
                  <c:v>192012.0</c:v>
                </c:pt>
                <c:pt idx="1013">
                  <c:v>196917.6</c:v>
                </c:pt>
                <c:pt idx="1014">
                  <c:v>145065.6</c:v>
                </c:pt>
                <c:pt idx="1015">
                  <c:v>193286.4</c:v>
                </c:pt>
                <c:pt idx="1016">
                  <c:v>196039.2</c:v>
                </c:pt>
                <c:pt idx="1017">
                  <c:v>197328.0</c:v>
                </c:pt>
                <c:pt idx="1018">
                  <c:v>195280.8</c:v>
                </c:pt>
                <c:pt idx="1019">
                  <c:v>199888.8</c:v>
                </c:pt>
                <c:pt idx="1020">
                  <c:v>199538.4</c:v>
                </c:pt>
                <c:pt idx="1021">
                  <c:v>200112.0</c:v>
                </c:pt>
                <c:pt idx="1022">
                  <c:v>193936.8</c:v>
                </c:pt>
                <c:pt idx="1023">
                  <c:v>198352.8</c:v>
                </c:pt>
                <c:pt idx="1024">
                  <c:v>181644.0</c:v>
                </c:pt>
                <c:pt idx="1025">
                  <c:v>197292.0</c:v>
                </c:pt>
                <c:pt idx="1026">
                  <c:v>194870.4</c:v>
                </c:pt>
                <c:pt idx="1027">
                  <c:v>194109.6</c:v>
                </c:pt>
                <c:pt idx="1028">
                  <c:v>198000.0</c:v>
                </c:pt>
                <c:pt idx="1029">
                  <c:v>197421.6</c:v>
                </c:pt>
                <c:pt idx="1030">
                  <c:v>183602.4</c:v>
                </c:pt>
                <c:pt idx="1031">
                  <c:v>196596.0</c:v>
                </c:pt>
                <c:pt idx="1032">
                  <c:v>198422.4</c:v>
                </c:pt>
                <c:pt idx="1033">
                  <c:v>198379.2</c:v>
                </c:pt>
                <c:pt idx="1034">
                  <c:v>196243.2</c:v>
                </c:pt>
                <c:pt idx="1035">
                  <c:v>173692.8</c:v>
                </c:pt>
                <c:pt idx="1036">
                  <c:v>194836.8</c:v>
                </c:pt>
                <c:pt idx="1037">
                  <c:v>195864.0</c:v>
                </c:pt>
                <c:pt idx="1038">
                  <c:v>188217.6</c:v>
                </c:pt>
                <c:pt idx="1039">
                  <c:v>187096.8</c:v>
                </c:pt>
                <c:pt idx="1040">
                  <c:v>180542.4</c:v>
                </c:pt>
                <c:pt idx="1041">
                  <c:v>157761.6</c:v>
                </c:pt>
                <c:pt idx="1042">
                  <c:v>190917.6</c:v>
                </c:pt>
                <c:pt idx="1043">
                  <c:v>196915.2</c:v>
                </c:pt>
                <c:pt idx="1044">
                  <c:v>198542.4</c:v>
                </c:pt>
                <c:pt idx="1045">
                  <c:v>197100.0</c:v>
                </c:pt>
                <c:pt idx="1046">
                  <c:v>189127.2</c:v>
                </c:pt>
                <c:pt idx="1047">
                  <c:v>192780.0</c:v>
                </c:pt>
                <c:pt idx="1048">
                  <c:v>176625.6</c:v>
                </c:pt>
                <c:pt idx="1049">
                  <c:v>170356.8</c:v>
                </c:pt>
                <c:pt idx="1050">
                  <c:v>191227.2</c:v>
                </c:pt>
                <c:pt idx="1051">
                  <c:v>190305.6</c:v>
                </c:pt>
                <c:pt idx="1052">
                  <c:v>189626.4</c:v>
                </c:pt>
                <c:pt idx="1053">
                  <c:v>192110.4</c:v>
                </c:pt>
                <c:pt idx="1054">
                  <c:v>190029.6</c:v>
                </c:pt>
                <c:pt idx="1055">
                  <c:v>190636.8</c:v>
                </c:pt>
                <c:pt idx="1056">
                  <c:v>194397.6</c:v>
                </c:pt>
                <c:pt idx="1057">
                  <c:v>195194.4</c:v>
                </c:pt>
                <c:pt idx="1058">
                  <c:v>192249.6</c:v>
                </c:pt>
                <c:pt idx="1059">
                  <c:v>192451.2</c:v>
                </c:pt>
                <c:pt idx="1060">
                  <c:v>159369.6</c:v>
                </c:pt>
                <c:pt idx="1061">
                  <c:v>103524.0</c:v>
                </c:pt>
                <c:pt idx="1062">
                  <c:v>84429.6</c:v>
                </c:pt>
                <c:pt idx="1063">
                  <c:v>151461.6</c:v>
                </c:pt>
                <c:pt idx="1064">
                  <c:v>177554.4</c:v>
                </c:pt>
                <c:pt idx="1065">
                  <c:v>192302.4</c:v>
                </c:pt>
                <c:pt idx="1066">
                  <c:v>191906.4</c:v>
                </c:pt>
                <c:pt idx="1067">
                  <c:v>194340.0</c:v>
                </c:pt>
                <c:pt idx="1068">
                  <c:v>184665.6</c:v>
                </c:pt>
                <c:pt idx="1069">
                  <c:v>183463.2</c:v>
                </c:pt>
                <c:pt idx="1070">
                  <c:v>190744.8</c:v>
                </c:pt>
                <c:pt idx="1071">
                  <c:v>193425.6</c:v>
                </c:pt>
                <c:pt idx="1072">
                  <c:v>193948.8</c:v>
                </c:pt>
                <c:pt idx="1073">
                  <c:v>192494.4</c:v>
                </c:pt>
                <c:pt idx="1074">
                  <c:v>166653.6</c:v>
                </c:pt>
                <c:pt idx="1075">
                  <c:v>180333.6</c:v>
                </c:pt>
                <c:pt idx="1076">
                  <c:v>184118.4</c:v>
                </c:pt>
                <c:pt idx="1077">
                  <c:v>190022.4</c:v>
                </c:pt>
                <c:pt idx="1078">
                  <c:v>186998.4</c:v>
                </c:pt>
                <c:pt idx="1079">
                  <c:v>190579.2</c:v>
                </c:pt>
                <c:pt idx="1080">
                  <c:v>193783.2</c:v>
                </c:pt>
                <c:pt idx="1081">
                  <c:v>191155.2</c:v>
                </c:pt>
                <c:pt idx="1082">
                  <c:v>191556.0</c:v>
                </c:pt>
                <c:pt idx="1083">
                  <c:v>177607.2</c:v>
                </c:pt>
                <c:pt idx="1084">
                  <c:v>158656.8</c:v>
                </c:pt>
                <c:pt idx="1085">
                  <c:v>189297.6</c:v>
                </c:pt>
                <c:pt idx="1086">
                  <c:v>192912.0</c:v>
                </c:pt>
                <c:pt idx="1087">
                  <c:v>192868.8</c:v>
                </c:pt>
                <c:pt idx="1088">
                  <c:v>192825.6</c:v>
                </c:pt>
                <c:pt idx="1089">
                  <c:v>192840.0</c:v>
                </c:pt>
                <c:pt idx="1090">
                  <c:v>193039.2</c:v>
                </c:pt>
                <c:pt idx="1091">
                  <c:v>192124.8</c:v>
                </c:pt>
                <c:pt idx="1092">
                  <c:v>189386.4</c:v>
                </c:pt>
                <c:pt idx="1093">
                  <c:v>189559.2</c:v>
                </c:pt>
                <c:pt idx="1094">
                  <c:v>190735.2</c:v>
                </c:pt>
                <c:pt idx="1095">
                  <c:v>193320.0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0137352"/>
        <c:axId val="-2080132056"/>
      </c:scatterChart>
      <c:dateAx>
        <c:axId val="-20801373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132056"/>
        <c:crosses val="autoZero"/>
        <c:auto val="1"/>
        <c:lblOffset val="100"/>
        <c:baseTimeUnit val="days"/>
      </c:dateAx>
      <c:valAx>
        <c:axId val="-2080132056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b" anchorCtr="0"/>
              <a:lstStyle/>
              <a:p>
                <a:pPr algn="ctr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KWH</a:t>
                </a:r>
              </a:p>
              <a:p>
                <a:pPr algn="ctr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.0166666666666667"/>
              <c:y val="0.044543756354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137352"/>
        <c:crosses val="autoZero"/>
        <c:crossBetween val="between"/>
      </c:valAx>
      <c:valAx>
        <c:axId val="-2080125112"/>
        <c:scaling>
          <c:orientation val="minMax"/>
          <c:max val="1.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121656"/>
        <c:crosses val="max"/>
        <c:crossBetween val="between"/>
      </c:valAx>
      <c:dateAx>
        <c:axId val="-20801216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-208012511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98649715660542"/>
          <c:y val="0.651369676763378"/>
          <c:w val="0.324922681539808"/>
          <c:h val="0.1121438367501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Cumulative</a:t>
            </a:r>
            <a:r>
              <a:rPr lang="en-US" baseline="0" dirty="0" smtClean="0"/>
              <a:t> </a:t>
            </a:r>
            <a:r>
              <a:rPr lang="en-US" dirty="0" smtClean="0"/>
              <a:t>Electricity </a:t>
            </a:r>
            <a:r>
              <a:rPr lang="en-US" dirty="0"/>
              <a:t>Savings</a:t>
            </a:r>
          </a:p>
        </c:rich>
      </c:tx>
      <c:layout>
        <c:manualLayout>
          <c:xMode val="edge"/>
          <c:yMode val="edge"/>
          <c:x val="0.416771471274424"/>
          <c:y val="0.0041279669762641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81748687664042"/>
          <c:y val="0.13662333593436"/>
          <c:w val="0.93253891428709"/>
          <c:h val="0.712595028562606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'Electric Model Calcs'!$I$1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'Electric Model Calcs'!$I$2:$I$1097</c:f>
              <c:numCache>
                <c:formatCode>General</c:formatCode>
                <c:ptCount val="109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  <c:pt idx="109">
                  <c:v>1.0</c:v>
                </c:pt>
                <c:pt idx="110">
                  <c:v>1.0</c:v>
                </c:pt>
                <c:pt idx="111">
                  <c:v>1.0</c:v>
                </c:pt>
                <c:pt idx="112">
                  <c:v>1.0</c:v>
                </c:pt>
                <c:pt idx="113">
                  <c:v>1.0</c:v>
                </c:pt>
                <c:pt idx="114">
                  <c:v>1.0</c:v>
                </c:pt>
                <c:pt idx="115">
                  <c:v>1.0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39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1.0</c:v>
                </c:pt>
                <c:pt idx="194">
                  <c:v>1.0</c:v>
                </c:pt>
                <c:pt idx="195">
                  <c:v>1.0</c:v>
                </c:pt>
                <c:pt idx="196">
                  <c:v>1.0</c:v>
                </c:pt>
                <c:pt idx="197">
                  <c:v>1.0</c:v>
                </c:pt>
                <c:pt idx="198">
                  <c:v>1.0</c:v>
                </c:pt>
                <c:pt idx="199">
                  <c:v>1.0</c:v>
                </c:pt>
                <c:pt idx="200">
                  <c:v>1.0</c:v>
                </c:pt>
                <c:pt idx="201">
                  <c:v>1.0</c:v>
                </c:pt>
                <c:pt idx="202">
                  <c:v>1.0</c:v>
                </c:pt>
                <c:pt idx="203">
                  <c:v>1.0</c:v>
                </c:pt>
                <c:pt idx="204">
                  <c:v>1.0</c:v>
                </c:pt>
                <c:pt idx="205">
                  <c:v>1.0</c:v>
                </c:pt>
                <c:pt idx="206">
                  <c:v>1.0</c:v>
                </c:pt>
                <c:pt idx="207">
                  <c:v>1.0</c:v>
                </c:pt>
                <c:pt idx="208">
                  <c:v>1.0</c:v>
                </c:pt>
                <c:pt idx="209">
                  <c:v>1.0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1.0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  <c:pt idx="329">
                  <c:v>1.0</c:v>
                </c:pt>
                <c:pt idx="330">
                  <c:v>1.0</c:v>
                </c:pt>
                <c:pt idx="331">
                  <c:v>1.0</c:v>
                </c:pt>
                <c:pt idx="332">
                  <c:v>1.0</c:v>
                </c:pt>
                <c:pt idx="333">
                  <c:v>1.0</c:v>
                </c:pt>
                <c:pt idx="334">
                  <c:v>1.0</c:v>
                </c:pt>
                <c:pt idx="335">
                  <c:v>1.0</c:v>
                </c:pt>
                <c:pt idx="336">
                  <c:v>1.0</c:v>
                </c:pt>
                <c:pt idx="337">
                  <c:v>1.0</c:v>
                </c:pt>
                <c:pt idx="338">
                  <c:v>1.0</c:v>
                </c:pt>
                <c:pt idx="339">
                  <c:v>1.0</c:v>
                </c:pt>
                <c:pt idx="340">
                  <c:v>1.0</c:v>
                </c:pt>
                <c:pt idx="341">
                  <c:v>1.0</c:v>
                </c:pt>
                <c:pt idx="342">
                  <c:v>1.0</c:v>
                </c:pt>
                <c:pt idx="343">
                  <c:v>1.0</c:v>
                </c:pt>
                <c:pt idx="344">
                  <c:v>1.0</c:v>
                </c:pt>
                <c:pt idx="345">
                  <c:v>1.0</c:v>
                </c:pt>
                <c:pt idx="346">
                  <c:v>1.0</c:v>
                </c:pt>
                <c:pt idx="347">
                  <c:v>1.0</c:v>
                </c:pt>
                <c:pt idx="348">
                  <c:v>1.0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1.0</c:v>
                </c:pt>
                <c:pt idx="356">
                  <c:v>1.0</c:v>
                </c:pt>
                <c:pt idx="357">
                  <c:v>1.0</c:v>
                </c:pt>
                <c:pt idx="358">
                  <c:v>1.0</c:v>
                </c:pt>
                <c:pt idx="359">
                  <c:v>1.0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080079768"/>
        <c:axId val="-2080083400"/>
      </c:barChart>
      <c:lineChart>
        <c:grouping val="standard"/>
        <c:varyColors val="0"/>
        <c:ser>
          <c:idx val="1"/>
          <c:order val="0"/>
          <c:tx>
            <c:strRef>
              <c:f>'Electric Model Calcs'!$G$1</c:f>
              <c:strCache>
                <c:ptCount val="1"/>
                <c:pt idx="0">
                  <c:v>Savings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'Electric Model Calcs'!$A$2:$A$1097</c:f>
              <c:numCache>
                <c:formatCode>m/d/yyyy</c:formatCode>
                <c:ptCount val="1096"/>
                <c:pt idx="0">
                  <c:v>42005.0</c:v>
                </c:pt>
                <c:pt idx="1">
                  <c:v>42006.0</c:v>
                </c:pt>
                <c:pt idx="2">
                  <c:v>42007.0</c:v>
                </c:pt>
                <c:pt idx="3">
                  <c:v>42008.0</c:v>
                </c:pt>
                <c:pt idx="4">
                  <c:v>42009.0</c:v>
                </c:pt>
                <c:pt idx="5">
                  <c:v>42010.0</c:v>
                </c:pt>
                <c:pt idx="6">
                  <c:v>42011.0</c:v>
                </c:pt>
                <c:pt idx="7">
                  <c:v>42012.0</c:v>
                </c:pt>
                <c:pt idx="8">
                  <c:v>42013.0</c:v>
                </c:pt>
                <c:pt idx="9">
                  <c:v>42014.0</c:v>
                </c:pt>
                <c:pt idx="10">
                  <c:v>42015.0</c:v>
                </c:pt>
                <c:pt idx="11">
                  <c:v>42016.0</c:v>
                </c:pt>
                <c:pt idx="12">
                  <c:v>42017.0</c:v>
                </c:pt>
                <c:pt idx="13">
                  <c:v>42018.0</c:v>
                </c:pt>
                <c:pt idx="14">
                  <c:v>42019.0</c:v>
                </c:pt>
                <c:pt idx="15">
                  <c:v>42020.0</c:v>
                </c:pt>
                <c:pt idx="16">
                  <c:v>42021.0</c:v>
                </c:pt>
                <c:pt idx="17">
                  <c:v>42022.0</c:v>
                </c:pt>
                <c:pt idx="18">
                  <c:v>42023.0</c:v>
                </c:pt>
                <c:pt idx="19">
                  <c:v>42024.0</c:v>
                </c:pt>
                <c:pt idx="20">
                  <c:v>42025.0</c:v>
                </c:pt>
                <c:pt idx="21">
                  <c:v>42026.0</c:v>
                </c:pt>
                <c:pt idx="22">
                  <c:v>42027.0</c:v>
                </c:pt>
                <c:pt idx="23">
                  <c:v>42028.0</c:v>
                </c:pt>
                <c:pt idx="24">
                  <c:v>42029.0</c:v>
                </c:pt>
                <c:pt idx="25">
                  <c:v>42030.0</c:v>
                </c:pt>
                <c:pt idx="26">
                  <c:v>42031.0</c:v>
                </c:pt>
                <c:pt idx="27">
                  <c:v>42032.0</c:v>
                </c:pt>
                <c:pt idx="28">
                  <c:v>42033.0</c:v>
                </c:pt>
                <c:pt idx="29">
                  <c:v>42034.0</c:v>
                </c:pt>
                <c:pt idx="30">
                  <c:v>42035.0</c:v>
                </c:pt>
                <c:pt idx="31">
                  <c:v>42036.0</c:v>
                </c:pt>
                <c:pt idx="32">
                  <c:v>42037.0</c:v>
                </c:pt>
                <c:pt idx="33">
                  <c:v>42038.0</c:v>
                </c:pt>
                <c:pt idx="34">
                  <c:v>42039.0</c:v>
                </c:pt>
                <c:pt idx="35">
                  <c:v>42040.0</c:v>
                </c:pt>
                <c:pt idx="36">
                  <c:v>42041.0</c:v>
                </c:pt>
                <c:pt idx="37">
                  <c:v>42042.0</c:v>
                </c:pt>
                <c:pt idx="38">
                  <c:v>42043.0</c:v>
                </c:pt>
                <c:pt idx="39">
                  <c:v>42044.0</c:v>
                </c:pt>
                <c:pt idx="40">
                  <c:v>42045.0</c:v>
                </c:pt>
                <c:pt idx="41">
                  <c:v>42046.0</c:v>
                </c:pt>
                <c:pt idx="42">
                  <c:v>42047.0</c:v>
                </c:pt>
                <c:pt idx="43">
                  <c:v>42048.0</c:v>
                </c:pt>
                <c:pt idx="44">
                  <c:v>42049.0</c:v>
                </c:pt>
                <c:pt idx="45">
                  <c:v>42050.0</c:v>
                </c:pt>
                <c:pt idx="46">
                  <c:v>42051.0</c:v>
                </c:pt>
                <c:pt idx="47">
                  <c:v>42052.0</c:v>
                </c:pt>
                <c:pt idx="48">
                  <c:v>42053.0</c:v>
                </c:pt>
                <c:pt idx="49">
                  <c:v>42054.0</c:v>
                </c:pt>
                <c:pt idx="50">
                  <c:v>42055.0</c:v>
                </c:pt>
                <c:pt idx="51">
                  <c:v>42056.0</c:v>
                </c:pt>
                <c:pt idx="52">
                  <c:v>42057.0</c:v>
                </c:pt>
                <c:pt idx="53">
                  <c:v>42058.0</c:v>
                </c:pt>
                <c:pt idx="54">
                  <c:v>42059.0</c:v>
                </c:pt>
                <c:pt idx="55">
                  <c:v>42060.0</c:v>
                </c:pt>
                <c:pt idx="56">
                  <c:v>42061.0</c:v>
                </c:pt>
                <c:pt idx="57">
                  <c:v>42062.0</c:v>
                </c:pt>
                <c:pt idx="58">
                  <c:v>42063.0</c:v>
                </c:pt>
                <c:pt idx="59">
                  <c:v>42064.0</c:v>
                </c:pt>
                <c:pt idx="60">
                  <c:v>42065.0</c:v>
                </c:pt>
                <c:pt idx="61">
                  <c:v>42066.0</c:v>
                </c:pt>
                <c:pt idx="62">
                  <c:v>42067.0</c:v>
                </c:pt>
                <c:pt idx="63">
                  <c:v>42068.0</c:v>
                </c:pt>
                <c:pt idx="64">
                  <c:v>42069.0</c:v>
                </c:pt>
                <c:pt idx="65">
                  <c:v>42070.0</c:v>
                </c:pt>
                <c:pt idx="66">
                  <c:v>42071.0</c:v>
                </c:pt>
                <c:pt idx="67">
                  <c:v>42072.0</c:v>
                </c:pt>
                <c:pt idx="68">
                  <c:v>42073.0</c:v>
                </c:pt>
                <c:pt idx="69">
                  <c:v>42074.0</c:v>
                </c:pt>
                <c:pt idx="70">
                  <c:v>42075.0</c:v>
                </c:pt>
                <c:pt idx="71">
                  <c:v>42076.0</c:v>
                </c:pt>
                <c:pt idx="72">
                  <c:v>42077.0</c:v>
                </c:pt>
                <c:pt idx="73">
                  <c:v>42078.0</c:v>
                </c:pt>
                <c:pt idx="74">
                  <c:v>42079.0</c:v>
                </c:pt>
                <c:pt idx="75">
                  <c:v>42080.0</c:v>
                </c:pt>
                <c:pt idx="76">
                  <c:v>42081.0</c:v>
                </c:pt>
                <c:pt idx="77">
                  <c:v>42082.0</c:v>
                </c:pt>
                <c:pt idx="78">
                  <c:v>42083.0</c:v>
                </c:pt>
                <c:pt idx="79">
                  <c:v>42084.0</c:v>
                </c:pt>
                <c:pt idx="80">
                  <c:v>42085.0</c:v>
                </c:pt>
                <c:pt idx="81">
                  <c:v>42086.0</c:v>
                </c:pt>
                <c:pt idx="82">
                  <c:v>42087.0</c:v>
                </c:pt>
                <c:pt idx="83">
                  <c:v>42088.0</c:v>
                </c:pt>
                <c:pt idx="84">
                  <c:v>42089.0</c:v>
                </c:pt>
                <c:pt idx="85">
                  <c:v>42090.0</c:v>
                </c:pt>
                <c:pt idx="86">
                  <c:v>42091.0</c:v>
                </c:pt>
                <c:pt idx="87">
                  <c:v>42092.0</c:v>
                </c:pt>
                <c:pt idx="88">
                  <c:v>42093.0</c:v>
                </c:pt>
                <c:pt idx="89">
                  <c:v>42094.0</c:v>
                </c:pt>
                <c:pt idx="90">
                  <c:v>42095.0</c:v>
                </c:pt>
                <c:pt idx="91">
                  <c:v>42096.0</c:v>
                </c:pt>
                <c:pt idx="92">
                  <c:v>42097.0</c:v>
                </c:pt>
                <c:pt idx="93">
                  <c:v>42098.0</c:v>
                </c:pt>
                <c:pt idx="94">
                  <c:v>42099.0</c:v>
                </c:pt>
                <c:pt idx="95">
                  <c:v>42100.0</c:v>
                </c:pt>
                <c:pt idx="96">
                  <c:v>42101.0</c:v>
                </c:pt>
                <c:pt idx="97">
                  <c:v>42102.0</c:v>
                </c:pt>
                <c:pt idx="98">
                  <c:v>42103.0</c:v>
                </c:pt>
                <c:pt idx="99">
                  <c:v>42104.0</c:v>
                </c:pt>
                <c:pt idx="100">
                  <c:v>42105.0</c:v>
                </c:pt>
                <c:pt idx="101">
                  <c:v>42106.0</c:v>
                </c:pt>
                <c:pt idx="102">
                  <c:v>42107.0</c:v>
                </c:pt>
                <c:pt idx="103">
                  <c:v>42108.0</c:v>
                </c:pt>
                <c:pt idx="104">
                  <c:v>42109.0</c:v>
                </c:pt>
                <c:pt idx="105">
                  <c:v>42110.0</c:v>
                </c:pt>
                <c:pt idx="106">
                  <c:v>42111.0</c:v>
                </c:pt>
                <c:pt idx="107">
                  <c:v>42112.0</c:v>
                </c:pt>
                <c:pt idx="108">
                  <c:v>42113.0</c:v>
                </c:pt>
                <c:pt idx="109">
                  <c:v>42114.0</c:v>
                </c:pt>
                <c:pt idx="110">
                  <c:v>42115.0</c:v>
                </c:pt>
                <c:pt idx="111">
                  <c:v>42116.0</c:v>
                </c:pt>
                <c:pt idx="112">
                  <c:v>42117.0</c:v>
                </c:pt>
                <c:pt idx="113">
                  <c:v>42118.0</c:v>
                </c:pt>
                <c:pt idx="114">
                  <c:v>42119.0</c:v>
                </c:pt>
                <c:pt idx="115">
                  <c:v>42120.0</c:v>
                </c:pt>
                <c:pt idx="116">
                  <c:v>42121.0</c:v>
                </c:pt>
                <c:pt idx="117">
                  <c:v>42122.0</c:v>
                </c:pt>
                <c:pt idx="118">
                  <c:v>42123.0</c:v>
                </c:pt>
                <c:pt idx="119">
                  <c:v>42124.0</c:v>
                </c:pt>
                <c:pt idx="120">
                  <c:v>42125.0</c:v>
                </c:pt>
                <c:pt idx="121">
                  <c:v>42126.0</c:v>
                </c:pt>
                <c:pt idx="122">
                  <c:v>42127.0</c:v>
                </c:pt>
                <c:pt idx="123">
                  <c:v>42128.0</c:v>
                </c:pt>
                <c:pt idx="124">
                  <c:v>42129.0</c:v>
                </c:pt>
                <c:pt idx="125">
                  <c:v>42130.0</c:v>
                </c:pt>
                <c:pt idx="126">
                  <c:v>42131.0</c:v>
                </c:pt>
                <c:pt idx="127">
                  <c:v>42132.0</c:v>
                </c:pt>
                <c:pt idx="128">
                  <c:v>42133.0</c:v>
                </c:pt>
                <c:pt idx="129">
                  <c:v>42134.0</c:v>
                </c:pt>
                <c:pt idx="130">
                  <c:v>42135.0</c:v>
                </c:pt>
                <c:pt idx="131">
                  <c:v>42136.0</c:v>
                </c:pt>
                <c:pt idx="132">
                  <c:v>42137.0</c:v>
                </c:pt>
                <c:pt idx="133">
                  <c:v>42138.0</c:v>
                </c:pt>
                <c:pt idx="134">
                  <c:v>42139.0</c:v>
                </c:pt>
                <c:pt idx="135">
                  <c:v>42140.0</c:v>
                </c:pt>
                <c:pt idx="136">
                  <c:v>42141.0</c:v>
                </c:pt>
                <c:pt idx="137">
                  <c:v>42142.0</c:v>
                </c:pt>
                <c:pt idx="138">
                  <c:v>42143.0</c:v>
                </c:pt>
                <c:pt idx="139">
                  <c:v>42144.0</c:v>
                </c:pt>
                <c:pt idx="140">
                  <c:v>42145.0</c:v>
                </c:pt>
                <c:pt idx="141">
                  <c:v>42146.0</c:v>
                </c:pt>
                <c:pt idx="142">
                  <c:v>42147.0</c:v>
                </c:pt>
                <c:pt idx="143">
                  <c:v>42148.0</c:v>
                </c:pt>
                <c:pt idx="144">
                  <c:v>42149.0</c:v>
                </c:pt>
                <c:pt idx="145">
                  <c:v>42150.0</c:v>
                </c:pt>
                <c:pt idx="146">
                  <c:v>42151.0</c:v>
                </c:pt>
                <c:pt idx="147">
                  <c:v>42152.0</c:v>
                </c:pt>
                <c:pt idx="148">
                  <c:v>42153.0</c:v>
                </c:pt>
                <c:pt idx="149">
                  <c:v>42154.0</c:v>
                </c:pt>
                <c:pt idx="150">
                  <c:v>42155.0</c:v>
                </c:pt>
                <c:pt idx="151">
                  <c:v>42156.0</c:v>
                </c:pt>
                <c:pt idx="152">
                  <c:v>42157.0</c:v>
                </c:pt>
                <c:pt idx="153">
                  <c:v>42158.0</c:v>
                </c:pt>
                <c:pt idx="154">
                  <c:v>42159.0</c:v>
                </c:pt>
                <c:pt idx="155">
                  <c:v>42160.0</c:v>
                </c:pt>
                <c:pt idx="156">
                  <c:v>42161.0</c:v>
                </c:pt>
                <c:pt idx="157">
                  <c:v>42162.0</c:v>
                </c:pt>
                <c:pt idx="158">
                  <c:v>42163.0</c:v>
                </c:pt>
                <c:pt idx="159">
                  <c:v>42164.0</c:v>
                </c:pt>
                <c:pt idx="160">
                  <c:v>42165.0</c:v>
                </c:pt>
                <c:pt idx="161">
                  <c:v>42166.0</c:v>
                </c:pt>
                <c:pt idx="162">
                  <c:v>42167.0</c:v>
                </c:pt>
                <c:pt idx="163">
                  <c:v>42168.0</c:v>
                </c:pt>
                <c:pt idx="164">
                  <c:v>42169.0</c:v>
                </c:pt>
                <c:pt idx="165">
                  <c:v>42170.0</c:v>
                </c:pt>
                <c:pt idx="166">
                  <c:v>42171.0</c:v>
                </c:pt>
                <c:pt idx="167">
                  <c:v>42172.0</c:v>
                </c:pt>
                <c:pt idx="168">
                  <c:v>42173.0</c:v>
                </c:pt>
                <c:pt idx="169">
                  <c:v>42174.0</c:v>
                </c:pt>
                <c:pt idx="170">
                  <c:v>42175.0</c:v>
                </c:pt>
                <c:pt idx="171">
                  <c:v>42176.0</c:v>
                </c:pt>
                <c:pt idx="172">
                  <c:v>42177.0</c:v>
                </c:pt>
                <c:pt idx="173">
                  <c:v>42178.0</c:v>
                </c:pt>
                <c:pt idx="174">
                  <c:v>42179.0</c:v>
                </c:pt>
                <c:pt idx="175">
                  <c:v>42180.0</c:v>
                </c:pt>
                <c:pt idx="176">
                  <c:v>42181.0</c:v>
                </c:pt>
                <c:pt idx="177">
                  <c:v>42182.0</c:v>
                </c:pt>
                <c:pt idx="178">
                  <c:v>42183.0</c:v>
                </c:pt>
                <c:pt idx="179">
                  <c:v>42184.0</c:v>
                </c:pt>
                <c:pt idx="180">
                  <c:v>42185.0</c:v>
                </c:pt>
                <c:pt idx="181">
                  <c:v>42186.0</c:v>
                </c:pt>
                <c:pt idx="182">
                  <c:v>42187.0</c:v>
                </c:pt>
                <c:pt idx="183">
                  <c:v>42188.0</c:v>
                </c:pt>
                <c:pt idx="184">
                  <c:v>42189.0</c:v>
                </c:pt>
                <c:pt idx="185">
                  <c:v>42190.0</c:v>
                </c:pt>
                <c:pt idx="186">
                  <c:v>42191.0</c:v>
                </c:pt>
                <c:pt idx="187">
                  <c:v>42192.0</c:v>
                </c:pt>
                <c:pt idx="188">
                  <c:v>42193.0</c:v>
                </c:pt>
                <c:pt idx="189">
                  <c:v>42194.0</c:v>
                </c:pt>
                <c:pt idx="190">
                  <c:v>42195.0</c:v>
                </c:pt>
                <c:pt idx="191">
                  <c:v>42196.0</c:v>
                </c:pt>
                <c:pt idx="192">
                  <c:v>42197.0</c:v>
                </c:pt>
                <c:pt idx="193">
                  <c:v>42198.0</c:v>
                </c:pt>
                <c:pt idx="194">
                  <c:v>42199.0</c:v>
                </c:pt>
                <c:pt idx="195">
                  <c:v>42200.0</c:v>
                </c:pt>
                <c:pt idx="196">
                  <c:v>42201.0</c:v>
                </c:pt>
                <c:pt idx="197">
                  <c:v>42202.0</c:v>
                </c:pt>
                <c:pt idx="198">
                  <c:v>42203.0</c:v>
                </c:pt>
                <c:pt idx="199">
                  <c:v>42204.0</c:v>
                </c:pt>
                <c:pt idx="200">
                  <c:v>42205.0</c:v>
                </c:pt>
                <c:pt idx="201">
                  <c:v>42206.0</c:v>
                </c:pt>
                <c:pt idx="202">
                  <c:v>42207.0</c:v>
                </c:pt>
                <c:pt idx="203">
                  <c:v>42208.0</c:v>
                </c:pt>
                <c:pt idx="204">
                  <c:v>42209.0</c:v>
                </c:pt>
                <c:pt idx="205">
                  <c:v>42210.0</c:v>
                </c:pt>
                <c:pt idx="206">
                  <c:v>42211.0</c:v>
                </c:pt>
                <c:pt idx="207">
                  <c:v>42212.0</c:v>
                </c:pt>
                <c:pt idx="208">
                  <c:v>42213.0</c:v>
                </c:pt>
                <c:pt idx="209">
                  <c:v>42214.0</c:v>
                </c:pt>
                <c:pt idx="210">
                  <c:v>42215.0</c:v>
                </c:pt>
                <c:pt idx="211">
                  <c:v>42216.0</c:v>
                </c:pt>
                <c:pt idx="212">
                  <c:v>42217.0</c:v>
                </c:pt>
                <c:pt idx="213">
                  <c:v>42218.0</c:v>
                </c:pt>
                <c:pt idx="214">
                  <c:v>42219.0</c:v>
                </c:pt>
                <c:pt idx="215">
                  <c:v>42220.0</c:v>
                </c:pt>
                <c:pt idx="216">
                  <c:v>42221.0</c:v>
                </c:pt>
                <c:pt idx="217">
                  <c:v>42222.0</c:v>
                </c:pt>
                <c:pt idx="218">
                  <c:v>42223.0</c:v>
                </c:pt>
                <c:pt idx="219">
                  <c:v>42224.0</c:v>
                </c:pt>
                <c:pt idx="220">
                  <c:v>42225.0</c:v>
                </c:pt>
                <c:pt idx="221">
                  <c:v>42226.0</c:v>
                </c:pt>
                <c:pt idx="222">
                  <c:v>42227.0</c:v>
                </c:pt>
                <c:pt idx="223">
                  <c:v>42228.0</c:v>
                </c:pt>
                <c:pt idx="224">
                  <c:v>42229.0</c:v>
                </c:pt>
                <c:pt idx="225">
                  <c:v>42230.0</c:v>
                </c:pt>
                <c:pt idx="226">
                  <c:v>42231.0</c:v>
                </c:pt>
                <c:pt idx="227">
                  <c:v>42232.0</c:v>
                </c:pt>
                <c:pt idx="228">
                  <c:v>42233.0</c:v>
                </c:pt>
                <c:pt idx="229">
                  <c:v>42234.0</c:v>
                </c:pt>
                <c:pt idx="230">
                  <c:v>42235.0</c:v>
                </c:pt>
                <c:pt idx="231">
                  <c:v>42236.0</c:v>
                </c:pt>
                <c:pt idx="232">
                  <c:v>42237.0</c:v>
                </c:pt>
                <c:pt idx="233">
                  <c:v>42238.0</c:v>
                </c:pt>
                <c:pt idx="234">
                  <c:v>42239.0</c:v>
                </c:pt>
                <c:pt idx="235">
                  <c:v>42240.0</c:v>
                </c:pt>
                <c:pt idx="236">
                  <c:v>42241.0</c:v>
                </c:pt>
                <c:pt idx="237">
                  <c:v>42242.0</c:v>
                </c:pt>
                <c:pt idx="238">
                  <c:v>42243.0</c:v>
                </c:pt>
                <c:pt idx="239">
                  <c:v>42244.0</c:v>
                </c:pt>
                <c:pt idx="240">
                  <c:v>42245.0</c:v>
                </c:pt>
                <c:pt idx="241">
                  <c:v>42246.0</c:v>
                </c:pt>
                <c:pt idx="242">
                  <c:v>42247.0</c:v>
                </c:pt>
                <c:pt idx="243">
                  <c:v>42248.0</c:v>
                </c:pt>
                <c:pt idx="244">
                  <c:v>42249.0</c:v>
                </c:pt>
                <c:pt idx="245">
                  <c:v>42250.0</c:v>
                </c:pt>
                <c:pt idx="246">
                  <c:v>42251.0</c:v>
                </c:pt>
                <c:pt idx="247">
                  <c:v>42252.0</c:v>
                </c:pt>
                <c:pt idx="248">
                  <c:v>42253.0</c:v>
                </c:pt>
                <c:pt idx="249">
                  <c:v>42254.0</c:v>
                </c:pt>
                <c:pt idx="250">
                  <c:v>42255.0</c:v>
                </c:pt>
                <c:pt idx="251">
                  <c:v>42256.0</c:v>
                </c:pt>
                <c:pt idx="252">
                  <c:v>42257.0</c:v>
                </c:pt>
                <c:pt idx="253">
                  <c:v>42258.0</c:v>
                </c:pt>
                <c:pt idx="254">
                  <c:v>42259.0</c:v>
                </c:pt>
                <c:pt idx="255">
                  <c:v>42260.0</c:v>
                </c:pt>
                <c:pt idx="256">
                  <c:v>42261.0</c:v>
                </c:pt>
                <c:pt idx="257">
                  <c:v>42262.0</c:v>
                </c:pt>
                <c:pt idx="258">
                  <c:v>42263.0</c:v>
                </c:pt>
                <c:pt idx="259">
                  <c:v>42264.0</c:v>
                </c:pt>
                <c:pt idx="260">
                  <c:v>42265.0</c:v>
                </c:pt>
                <c:pt idx="261">
                  <c:v>42266.0</c:v>
                </c:pt>
                <c:pt idx="262">
                  <c:v>42267.0</c:v>
                </c:pt>
                <c:pt idx="263">
                  <c:v>42268.0</c:v>
                </c:pt>
                <c:pt idx="264">
                  <c:v>42269.0</c:v>
                </c:pt>
                <c:pt idx="265">
                  <c:v>42270.0</c:v>
                </c:pt>
                <c:pt idx="266">
                  <c:v>42271.0</c:v>
                </c:pt>
                <c:pt idx="267">
                  <c:v>42272.0</c:v>
                </c:pt>
                <c:pt idx="268">
                  <c:v>42273.0</c:v>
                </c:pt>
                <c:pt idx="269">
                  <c:v>42274.0</c:v>
                </c:pt>
                <c:pt idx="270">
                  <c:v>42275.0</c:v>
                </c:pt>
                <c:pt idx="271">
                  <c:v>42276.0</c:v>
                </c:pt>
                <c:pt idx="272">
                  <c:v>42277.0</c:v>
                </c:pt>
                <c:pt idx="273">
                  <c:v>42278.0</c:v>
                </c:pt>
                <c:pt idx="274">
                  <c:v>42279.0</c:v>
                </c:pt>
                <c:pt idx="275">
                  <c:v>42280.0</c:v>
                </c:pt>
                <c:pt idx="276">
                  <c:v>42281.0</c:v>
                </c:pt>
                <c:pt idx="277">
                  <c:v>42282.0</c:v>
                </c:pt>
                <c:pt idx="278">
                  <c:v>42283.0</c:v>
                </c:pt>
                <c:pt idx="279">
                  <c:v>42284.0</c:v>
                </c:pt>
                <c:pt idx="280">
                  <c:v>42285.0</c:v>
                </c:pt>
                <c:pt idx="281">
                  <c:v>42286.0</c:v>
                </c:pt>
                <c:pt idx="282">
                  <c:v>42287.0</c:v>
                </c:pt>
                <c:pt idx="283">
                  <c:v>42288.0</c:v>
                </c:pt>
                <c:pt idx="284">
                  <c:v>42289.0</c:v>
                </c:pt>
                <c:pt idx="285">
                  <c:v>42290.0</c:v>
                </c:pt>
                <c:pt idx="286">
                  <c:v>42291.0</c:v>
                </c:pt>
                <c:pt idx="287">
                  <c:v>42292.0</c:v>
                </c:pt>
                <c:pt idx="288">
                  <c:v>42293.0</c:v>
                </c:pt>
                <c:pt idx="289">
                  <c:v>42294.0</c:v>
                </c:pt>
                <c:pt idx="290">
                  <c:v>42295.0</c:v>
                </c:pt>
                <c:pt idx="291">
                  <c:v>42296.0</c:v>
                </c:pt>
                <c:pt idx="292">
                  <c:v>42297.0</c:v>
                </c:pt>
                <c:pt idx="293">
                  <c:v>42298.0</c:v>
                </c:pt>
                <c:pt idx="294">
                  <c:v>42299.0</c:v>
                </c:pt>
                <c:pt idx="295">
                  <c:v>42300.0</c:v>
                </c:pt>
                <c:pt idx="296">
                  <c:v>42301.0</c:v>
                </c:pt>
                <c:pt idx="297">
                  <c:v>42302.0</c:v>
                </c:pt>
                <c:pt idx="298">
                  <c:v>42303.0</c:v>
                </c:pt>
                <c:pt idx="299">
                  <c:v>42304.0</c:v>
                </c:pt>
                <c:pt idx="300">
                  <c:v>42305.0</c:v>
                </c:pt>
                <c:pt idx="301">
                  <c:v>42306.0</c:v>
                </c:pt>
                <c:pt idx="302">
                  <c:v>42307.0</c:v>
                </c:pt>
                <c:pt idx="303">
                  <c:v>42308.0</c:v>
                </c:pt>
                <c:pt idx="304">
                  <c:v>42309.0</c:v>
                </c:pt>
                <c:pt idx="305">
                  <c:v>42310.0</c:v>
                </c:pt>
                <c:pt idx="306">
                  <c:v>42311.0</c:v>
                </c:pt>
                <c:pt idx="307">
                  <c:v>42312.0</c:v>
                </c:pt>
                <c:pt idx="308">
                  <c:v>42313.0</c:v>
                </c:pt>
                <c:pt idx="309">
                  <c:v>42314.0</c:v>
                </c:pt>
                <c:pt idx="310">
                  <c:v>42315.0</c:v>
                </c:pt>
                <c:pt idx="311">
                  <c:v>42316.0</c:v>
                </c:pt>
                <c:pt idx="312">
                  <c:v>42317.0</c:v>
                </c:pt>
                <c:pt idx="313">
                  <c:v>42318.0</c:v>
                </c:pt>
                <c:pt idx="314">
                  <c:v>42319.0</c:v>
                </c:pt>
                <c:pt idx="315">
                  <c:v>42320.0</c:v>
                </c:pt>
                <c:pt idx="316">
                  <c:v>42321.0</c:v>
                </c:pt>
                <c:pt idx="317">
                  <c:v>42322.0</c:v>
                </c:pt>
                <c:pt idx="318">
                  <c:v>42323.0</c:v>
                </c:pt>
                <c:pt idx="319">
                  <c:v>42324.0</c:v>
                </c:pt>
                <c:pt idx="320">
                  <c:v>42325.0</c:v>
                </c:pt>
                <c:pt idx="321">
                  <c:v>42326.0</c:v>
                </c:pt>
                <c:pt idx="322">
                  <c:v>42327.0</c:v>
                </c:pt>
                <c:pt idx="323">
                  <c:v>42328.0</c:v>
                </c:pt>
                <c:pt idx="324">
                  <c:v>42329.0</c:v>
                </c:pt>
                <c:pt idx="325">
                  <c:v>42330.0</c:v>
                </c:pt>
                <c:pt idx="326">
                  <c:v>42331.0</c:v>
                </c:pt>
                <c:pt idx="327">
                  <c:v>42332.0</c:v>
                </c:pt>
                <c:pt idx="328">
                  <c:v>42333.0</c:v>
                </c:pt>
                <c:pt idx="329">
                  <c:v>42334.0</c:v>
                </c:pt>
                <c:pt idx="330">
                  <c:v>42335.0</c:v>
                </c:pt>
                <c:pt idx="331">
                  <c:v>42336.0</c:v>
                </c:pt>
                <c:pt idx="332">
                  <c:v>42337.0</c:v>
                </c:pt>
                <c:pt idx="333">
                  <c:v>42338.0</c:v>
                </c:pt>
                <c:pt idx="334">
                  <c:v>42339.0</c:v>
                </c:pt>
                <c:pt idx="335">
                  <c:v>42340.0</c:v>
                </c:pt>
                <c:pt idx="336">
                  <c:v>42341.0</c:v>
                </c:pt>
                <c:pt idx="337">
                  <c:v>42342.0</c:v>
                </c:pt>
                <c:pt idx="338">
                  <c:v>42343.0</c:v>
                </c:pt>
                <c:pt idx="339">
                  <c:v>42344.0</c:v>
                </c:pt>
                <c:pt idx="340">
                  <c:v>42345.0</c:v>
                </c:pt>
                <c:pt idx="341">
                  <c:v>42346.0</c:v>
                </c:pt>
                <c:pt idx="342">
                  <c:v>42347.0</c:v>
                </c:pt>
                <c:pt idx="343">
                  <c:v>42348.0</c:v>
                </c:pt>
                <c:pt idx="344">
                  <c:v>42349.0</c:v>
                </c:pt>
                <c:pt idx="345">
                  <c:v>42350.0</c:v>
                </c:pt>
                <c:pt idx="346">
                  <c:v>42351.0</c:v>
                </c:pt>
                <c:pt idx="347">
                  <c:v>42352.0</c:v>
                </c:pt>
                <c:pt idx="348">
                  <c:v>42353.0</c:v>
                </c:pt>
                <c:pt idx="349">
                  <c:v>42354.0</c:v>
                </c:pt>
                <c:pt idx="350">
                  <c:v>42355.0</c:v>
                </c:pt>
                <c:pt idx="351">
                  <c:v>42356.0</c:v>
                </c:pt>
                <c:pt idx="352">
                  <c:v>42357.0</c:v>
                </c:pt>
                <c:pt idx="353">
                  <c:v>42358.0</c:v>
                </c:pt>
                <c:pt idx="354">
                  <c:v>42359.0</c:v>
                </c:pt>
                <c:pt idx="355">
                  <c:v>42360.0</c:v>
                </c:pt>
                <c:pt idx="356">
                  <c:v>42361.0</c:v>
                </c:pt>
                <c:pt idx="357">
                  <c:v>42362.0</c:v>
                </c:pt>
                <c:pt idx="358">
                  <c:v>42363.0</c:v>
                </c:pt>
                <c:pt idx="359">
                  <c:v>42364.0</c:v>
                </c:pt>
                <c:pt idx="360">
                  <c:v>42365.0</c:v>
                </c:pt>
                <c:pt idx="361">
                  <c:v>42366.0</c:v>
                </c:pt>
                <c:pt idx="362">
                  <c:v>42367.0</c:v>
                </c:pt>
                <c:pt idx="363">
                  <c:v>42368.0</c:v>
                </c:pt>
                <c:pt idx="364">
                  <c:v>42369.0</c:v>
                </c:pt>
                <c:pt idx="365">
                  <c:v>42370.0</c:v>
                </c:pt>
                <c:pt idx="366">
                  <c:v>42371.0</c:v>
                </c:pt>
                <c:pt idx="367">
                  <c:v>42372.0</c:v>
                </c:pt>
                <c:pt idx="368">
                  <c:v>42373.0</c:v>
                </c:pt>
                <c:pt idx="369">
                  <c:v>42374.0</c:v>
                </c:pt>
                <c:pt idx="370">
                  <c:v>42375.0</c:v>
                </c:pt>
                <c:pt idx="371">
                  <c:v>42376.0</c:v>
                </c:pt>
                <c:pt idx="372">
                  <c:v>42377.0</c:v>
                </c:pt>
                <c:pt idx="373">
                  <c:v>42378.0</c:v>
                </c:pt>
                <c:pt idx="374">
                  <c:v>42379.0</c:v>
                </c:pt>
                <c:pt idx="375">
                  <c:v>42380.0</c:v>
                </c:pt>
                <c:pt idx="376">
                  <c:v>42381.0</c:v>
                </c:pt>
                <c:pt idx="377">
                  <c:v>42382.0</c:v>
                </c:pt>
                <c:pt idx="378">
                  <c:v>42383.0</c:v>
                </c:pt>
                <c:pt idx="379">
                  <c:v>42384.0</c:v>
                </c:pt>
                <c:pt idx="380">
                  <c:v>42385.0</c:v>
                </c:pt>
                <c:pt idx="381">
                  <c:v>42386.0</c:v>
                </c:pt>
                <c:pt idx="382">
                  <c:v>42387.0</c:v>
                </c:pt>
                <c:pt idx="383">
                  <c:v>42388.0</c:v>
                </c:pt>
                <c:pt idx="384">
                  <c:v>42389.0</c:v>
                </c:pt>
                <c:pt idx="385">
                  <c:v>42390.0</c:v>
                </c:pt>
                <c:pt idx="386">
                  <c:v>42391.0</c:v>
                </c:pt>
                <c:pt idx="387">
                  <c:v>42392.0</c:v>
                </c:pt>
                <c:pt idx="388">
                  <c:v>42393.0</c:v>
                </c:pt>
                <c:pt idx="389">
                  <c:v>42394.0</c:v>
                </c:pt>
                <c:pt idx="390">
                  <c:v>42395.0</c:v>
                </c:pt>
                <c:pt idx="391">
                  <c:v>42396.0</c:v>
                </c:pt>
                <c:pt idx="392">
                  <c:v>42397.0</c:v>
                </c:pt>
                <c:pt idx="393">
                  <c:v>42398.0</c:v>
                </c:pt>
                <c:pt idx="394">
                  <c:v>42399.0</c:v>
                </c:pt>
                <c:pt idx="395">
                  <c:v>42400.0</c:v>
                </c:pt>
                <c:pt idx="396">
                  <c:v>42401.0</c:v>
                </c:pt>
                <c:pt idx="397">
                  <c:v>42402.0</c:v>
                </c:pt>
                <c:pt idx="398">
                  <c:v>42403.0</c:v>
                </c:pt>
                <c:pt idx="399">
                  <c:v>42404.0</c:v>
                </c:pt>
                <c:pt idx="400">
                  <c:v>42405.0</c:v>
                </c:pt>
                <c:pt idx="401">
                  <c:v>42406.0</c:v>
                </c:pt>
                <c:pt idx="402">
                  <c:v>42407.0</c:v>
                </c:pt>
                <c:pt idx="403">
                  <c:v>42408.0</c:v>
                </c:pt>
                <c:pt idx="404">
                  <c:v>42409.0</c:v>
                </c:pt>
                <c:pt idx="405">
                  <c:v>42410.0</c:v>
                </c:pt>
                <c:pt idx="406">
                  <c:v>42411.0</c:v>
                </c:pt>
                <c:pt idx="407">
                  <c:v>42412.0</c:v>
                </c:pt>
                <c:pt idx="408">
                  <c:v>42413.0</c:v>
                </c:pt>
                <c:pt idx="409">
                  <c:v>42414.0</c:v>
                </c:pt>
                <c:pt idx="410">
                  <c:v>42415.0</c:v>
                </c:pt>
                <c:pt idx="411">
                  <c:v>42416.0</c:v>
                </c:pt>
                <c:pt idx="412">
                  <c:v>42417.0</c:v>
                </c:pt>
                <c:pt idx="413">
                  <c:v>42418.0</c:v>
                </c:pt>
                <c:pt idx="414">
                  <c:v>42419.0</c:v>
                </c:pt>
                <c:pt idx="415">
                  <c:v>42420.0</c:v>
                </c:pt>
                <c:pt idx="416">
                  <c:v>42421.0</c:v>
                </c:pt>
                <c:pt idx="417">
                  <c:v>42422.0</c:v>
                </c:pt>
                <c:pt idx="418">
                  <c:v>42423.0</c:v>
                </c:pt>
                <c:pt idx="419">
                  <c:v>42424.0</c:v>
                </c:pt>
                <c:pt idx="420">
                  <c:v>42425.0</c:v>
                </c:pt>
                <c:pt idx="421">
                  <c:v>42426.0</c:v>
                </c:pt>
                <c:pt idx="422">
                  <c:v>42427.0</c:v>
                </c:pt>
                <c:pt idx="423">
                  <c:v>42428.0</c:v>
                </c:pt>
                <c:pt idx="424">
                  <c:v>42429.0</c:v>
                </c:pt>
                <c:pt idx="425">
                  <c:v>42430.0</c:v>
                </c:pt>
                <c:pt idx="426">
                  <c:v>42431.0</c:v>
                </c:pt>
                <c:pt idx="427">
                  <c:v>42432.0</c:v>
                </c:pt>
                <c:pt idx="428">
                  <c:v>42433.0</c:v>
                </c:pt>
                <c:pt idx="429">
                  <c:v>42434.0</c:v>
                </c:pt>
                <c:pt idx="430">
                  <c:v>42435.0</c:v>
                </c:pt>
                <c:pt idx="431">
                  <c:v>42436.0</c:v>
                </c:pt>
                <c:pt idx="432">
                  <c:v>42437.0</c:v>
                </c:pt>
                <c:pt idx="433">
                  <c:v>42438.0</c:v>
                </c:pt>
                <c:pt idx="434">
                  <c:v>42439.0</c:v>
                </c:pt>
                <c:pt idx="435">
                  <c:v>42440.0</c:v>
                </c:pt>
                <c:pt idx="436">
                  <c:v>42441.0</c:v>
                </c:pt>
                <c:pt idx="437">
                  <c:v>42442.0</c:v>
                </c:pt>
                <c:pt idx="438">
                  <c:v>42443.0</c:v>
                </c:pt>
                <c:pt idx="439">
                  <c:v>42444.0</c:v>
                </c:pt>
                <c:pt idx="440">
                  <c:v>42445.0</c:v>
                </c:pt>
                <c:pt idx="441">
                  <c:v>42446.0</c:v>
                </c:pt>
                <c:pt idx="442">
                  <c:v>42447.0</c:v>
                </c:pt>
                <c:pt idx="443">
                  <c:v>42448.0</c:v>
                </c:pt>
                <c:pt idx="444">
                  <c:v>42449.0</c:v>
                </c:pt>
                <c:pt idx="445">
                  <c:v>42450.0</c:v>
                </c:pt>
                <c:pt idx="446">
                  <c:v>42451.0</c:v>
                </c:pt>
                <c:pt idx="447">
                  <c:v>42452.0</c:v>
                </c:pt>
                <c:pt idx="448">
                  <c:v>42453.0</c:v>
                </c:pt>
                <c:pt idx="449">
                  <c:v>42454.0</c:v>
                </c:pt>
                <c:pt idx="450">
                  <c:v>42455.0</c:v>
                </c:pt>
                <c:pt idx="451">
                  <c:v>42456.0</c:v>
                </c:pt>
                <c:pt idx="452">
                  <c:v>42457.0</c:v>
                </c:pt>
                <c:pt idx="453">
                  <c:v>42458.0</c:v>
                </c:pt>
                <c:pt idx="454">
                  <c:v>42459.0</c:v>
                </c:pt>
                <c:pt idx="455">
                  <c:v>42460.0</c:v>
                </c:pt>
                <c:pt idx="456">
                  <c:v>42461.0</c:v>
                </c:pt>
                <c:pt idx="457">
                  <c:v>42462.0</c:v>
                </c:pt>
                <c:pt idx="458">
                  <c:v>42463.0</c:v>
                </c:pt>
                <c:pt idx="459">
                  <c:v>42464.0</c:v>
                </c:pt>
                <c:pt idx="460">
                  <c:v>42465.0</c:v>
                </c:pt>
                <c:pt idx="461">
                  <c:v>42466.0</c:v>
                </c:pt>
                <c:pt idx="462">
                  <c:v>42467.0</c:v>
                </c:pt>
                <c:pt idx="463">
                  <c:v>42468.0</c:v>
                </c:pt>
                <c:pt idx="464">
                  <c:v>42469.0</c:v>
                </c:pt>
                <c:pt idx="465">
                  <c:v>42470.0</c:v>
                </c:pt>
                <c:pt idx="466">
                  <c:v>42471.0</c:v>
                </c:pt>
                <c:pt idx="467">
                  <c:v>42472.0</c:v>
                </c:pt>
                <c:pt idx="468">
                  <c:v>42473.0</c:v>
                </c:pt>
                <c:pt idx="469">
                  <c:v>42474.0</c:v>
                </c:pt>
                <c:pt idx="470">
                  <c:v>42475.0</c:v>
                </c:pt>
                <c:pt idx="471">
                  <c:v>42476.0</c:v>
                </c:pt>
                <c:pt idx="472">
                  <c:v>42477.0</c:v>
                </c:pt>
                <c:pt idx="473">
                  <c:v>42478.0</c:v>
                </c:pt>
                <c:pt idx="474">
                  <c:v>42479.0</c:v>
                </c:pt>
                <c:pt idx="475">
                  <c:v>42480.0</c:v>
                </c:pt>
                <c:pt idx="476">
                  <c:v>42481.0</c:v>
                </c:pt>
                <c:pt idx="477">
                  <c:v>42482.0</c:v>
                </c:pt>
                <c:pt idx="478">
                  <c:v>42483.0</c:v>
                </c:pt>
                <c:pt idx="479">
                  <c:v>42484.0</c:v>
                </c:pt>
                <c:pt idx="480">
                  <c:v>42485.0</c:v>
                </c:pt>
                <c:pt idx="481">
                  <c:v>42486.0</c:v>
                </c:pt>
                <c:pt idx="482">
                  <c:v>42487.0</c:v>
                </c:pt>
                <c:pt idx="483">
                  <c:v>42488.0</c:v>
                </c:pt>
                <c:pt idx="484">
                  <c:v>42489.0</c:v>
                </c:pt>
                <c:pt idx="485">
                  <c:v>42490.0</c:v>
                </c:pt>
                <c:pt idx="486">
                  <c:v>42491.0</c:v>
                </c:pt>
                <c:pt idx="487">
                  <c:v>42492.0</c:v>
                </c:pt>
                <c:pt idx="488">
                  <c:v>42493.0</c:v>
                </c:pt>
                <c:pt idx="489">
                  <c:v>42494.0</c:v>
                </c:pt>
                <c:pt idx="490">
                  <c:v>42495.0</c:v>
                </c:pt>
                <c:pt idx="491">
                  <c:v>42496.0</c:v>
                </c:pt>
                <c:pt idx="492">
                  <c:v>42497.0</c:v>
                </c:pt>
                <c:pt idx="493">
                  <c:v>42498.0</c:v>
                </c:pt>
                <c:pt idx="494">
                  <c:v>42499.0</c:v>
                </c:pt>
                <c:pt idx="495">
                  <c:v>42500.0</c:v>
                </c:pt>
                <c:pt idx="496">
                  <c:v>42501.0</c:v>
                </c:pt>
                <c:pt idx="497">
                  <c:v>42502.0</c:v>
                </c:pt>
                <c:pt idx="498">
                  <c:v>42503.0</c:v>
                </c:pt>
                <c:pt idx="499">
                  <c:v>42504.0</c:v>
                </c:pt>
                <c:pt idx="500">
                  <c:v>42505.0</c:v>
                </c:pt>
                <c:pt idx="501">
                  <c:v>42506.0</c:v>
                </c:pt>
                <c:pt idx="502">
                  <c:v>42507.0</c:v>
                </c:pt>
                <c:pt idx="503">
                  <c:v>42508.0</c:v>
                </c:pt>
                <c:pt idx="504">
                  <c:v>42509.0</c:v>
                </c:pt>
                <c:pt idx="505">
                  <c:v>42510.0</c:v>
                </c:pt>
                <c:pt idx="506">
                  <c:v>42511.0</c:v>
                </c:pt>
                <c:pt idx="507">
                  <c:v>42512.0</c:v>
                </c:pt>
                <c:pt idx="508">
                  <c:v>42513.0</c:v>
                </c:pt>
                <c:pt idx="509">
                  <c:v>42514.0</c:v>
                </c:pt>
                <c:pt idx="510">
                  <c:v>42515.0</c:v>
                </c:pt>
                <c:pt idx="511">
                  <c:v>42516.0</c:v>
                </c:pt>
                <c:pt idx="512">
                  <c:v>42517.0</c:v>
                </c:pt>
                <c:pt idx="513">
                  <c:v>42518.0</c:v>
                </c:pt>
                <c:pt idx="514">
                  <c:v>42519.0</c:v>
                </c:pt>
                <c:pt idx="515">
                  <c:v>42520.0</c:v>
                </c:pt>
                <c:pt idx="516">
                  <c:v>42521.0</c:v>
                </c:pt>
                <c:pt idx="517">
                  <c:v>42522.0</c:v>
                </c:pt>
                <c:pt idx="518">
                  <c:v>42523.0</c:v>
                </c:pt>
                <c:pt idx="519">
                  <c:v>42524.0</c:v>
                </c:pt>
                <c:pt idx="520">
                  <c:v>42525.0</c:v>
                </c:pt>
                <c:pt idx="521">
                  <c:v>42526.0</c:v>
                </c:pt>
                <c:pt idx="522">
                  <c:v>42527.0</c:v>
                </c:pt>
                <c:pt idx="523">
                  <c:v>42528.0</c:v>
                </c:pt>
                <c:pt idx="524">
                  <c:v>42529.0</c:v>
                </c:pt>
                <c:pt idx="525">
                  <c:v>42530.0</c:v>
                </c:pt>
                <c:pt idx="526">
                  <c:v>42531.0</c:v>
                </c:pt>
                <c:pt idx="527">
                  <c:v>42532.0</c:v>
                </c:pt>
                <c:pt idx="528">
                  <c:v>42533.0</c:v>
                </c:pt>
                <c:pt idx="529">
                  <c:v>42534.0</c:v>
                </c:pt>
                <c:pt idx="530">
                  <c:v>42535.0</c:v>
                </c:pt>
                <c:pt idx="531">
                  <c:v>42536.0</c:v>
                </c:pt>
                <c:pt idx="532">
                  <c:v>42537.0</c:v>
                </c:pt>
                <c:pt idx="533">
                  <c:v>42538.0</c:v>
                </c:pt>
                <c:pt idx="534">
                  <c:v>42539.0</c:v>
                </c:pt>
                <c:pt idx="535">
                  <c:v>42540.0</c:v>
                </c:pt>
                <c:pt idx="536">
                  <c:v>42541.0</c:v>
                </c:pt>
                <c:pt idx="537">
                  <c:v>42542.0</c:v>
                </c:pt>
                <c:pt idx="538">
                  <c:v>42543.0</c:v>
                </c:pt>
                <c:pt idx="539">
                  <c:v>42544.0</c:v>
                </c:pt>
                <c:pt idx="540">
                  <c:v>42545.0</c:v>
                </c:pt>
                <c:pt idx="541">
                  <c:v>42546.0</c:v>
                </c:pt>
                <c:pt idx="542">
                  <c:v>42547.0</c:v>
                </c:pt>
                <c:pt idx="543">
                  <c:v>42548.0</c:v>
                </c:pt>
                <c:pt idx="544">
                  <c:v>42549.0</c:v>
                </c:pt>
                <c:pt idx="545">
                  <c:v>42550.0</c:v>
                </c:pt>
                <c:pt idx="546">
                  <c:v>42551.0</c:v>
                </c:pt>
                <c:pt idx="547">
                  <c:v>42552.0</c:v>
                </c:pt>
                <c:pt idx="548">
                  <c:v>42553.0</c:v>
                </c:pt>
                <c:pt idx="549">
                  <c:v>42554.0</c:v>
                </c:pt>
                <c:pt idx="550">
                  <c:v>42555.0</c:v>
                </c:pt>
                <c:pt idx="551">
                  <c:v>42556.0</c:v>
                </c:pt>
                <c:pt idx="552">
                  <c:v>42557.0</c:v>
                </c:pt>
                <c:pt idx="553">
                  <c:v>42558.0</c:v>
                </c:pt>
                <c:pt idx="554">
                  <c:v>42559.0</c:v>
                </c:pt>
                <c:pt idx="555">
                  <c:v>42560.0</c:v>
                </c:pt>
                <c:pt idx="556">
                  <c:v>42561.0</c:v>
                </c:pt>
                <c:pt idx="557">
                  <c:v>42562.0</c:v>
                </c:pt>
                <c:pt idx="558">
                  <c:v>42563.0</c:v>
                </c:pt>
                <c:pt idx="559">
                  <c:v>42564.0</c:v>
                </c:pt>
                <c:pt idx="560">
                  <c:v>42565.0</c:v>
                </c:pt>
                <c:pt idx="561">
                  <c:v>42566.0</c:v>
                </c:pt>
                <c:pt idx="562">
                  <c:v>42567.0</c:v>
                </c:pt>
                <c:pt idx="563">
                  <c:v>42568.0</c:v>
                </c:pt>
                <c:pt idx="564">
                  <c:v>42569.0</c:v>
                </c:pt>
                <c:pt idx="565">
                  <c:v>42570.0</c:v>
                </c:pt>
                <c:pt idx="566">
                  <c:v>42571.0</c:v>
                </c:pt>
                <c:pt idx="567">
                  <c:v>42572.0</c:v>
                </c:pt>
                <c:pt idx="568">
                  <c:v>42573.0</c:v>
                </c:pt>
                <c:pt idx="569">
                  <c:v>42574.0</c:v>
                </c:pt>
                <c:pt idx="570">
                  <c:v>42575.0</c:v>
                </c:pt>
                <c:pt idx="571">
                  <c:v>42576.0</c:v>
                </c:pt>
                <c:pt idx="572">
                  <c:v>42577.0</c:v>
                </c:pt>
                <c:pt idx="573">
                  <c:v>42578.0</c:v>
                </c:pt>
                <c:pt idx="574">
                  <c:v>42579.0</c:v>
                </c:pt>
                <c:pt idx="575">
                  <c:v>42580.0</c:v>
                </c:pt>
                <c:pt idx="576">
                  <c:v>42581.0</c:v>
                </c:pt>
                <c:pt idx="577">
                  <c:v>42582.0</c:v>
                </c:pt>
                <c:pt idx="578">
                  <c:v>42583.0</c:v>
                </c:pt>
                <c:pt idx="579">
                  <c:v>42584.0</c:v>
                </c:pt>
                <c:pt idx="580">
                  <c:v>42585.0</c:v>
                </c:pt>
                <c:pt idx="581">
                  <c:v>42586.0</c:v>
                </c:pt>
                <c:pt idx="582">
                  <c:v>42587.0</c:v>
                </c:pt>
                <c:pt idx="583">
                  <c:v>42588.0</c:v>
                </c:pt>
                <c:pt idx="584">
                  <c:v>42589.0</c:v>
                </c:pt>
                <c:pt idx="585">
                  <c:v>42590.0</c:v>
                </c:pt>
                <c:pt idx="586">
                  <c:v>42591.0</c:v>
                </c:pt>
                <c:pt idx="587">
                  <c:v>42592.0</c:v>
                </c:pt>
                <c:pt idx="588">
                  <c:v>42593.0</c:v>
                </c:pt>
                <c:pt idx="589">
                  <c:v>42594.0</c:v>
                </c:pt>
                <c:pt idx="590">
                  <c:v>42595.0</c:v>
                </c:pt>
                <c:pt idx="591">
                  <c:v>42596.0</c:v>
                </c:pt>
                <c:pt idx="592">
                  <c:v>42597.0</c:v>
                </c:pt>
                <c:pt idx="593">
                  <c:v>42598.0</c:v>
                </c:pt>
                <c:pt idx="594">
                  <c:v>42599.0</c:v>
                </c:pt>
                <c:pt idx="595">
                  <c:v>42600.0</c:v>
                </c:pt>
                <c:pt idx="596">
                  <c:v>42601.0</c:v>
                </c:pt>
                <c:pt idx="597">
                  <c:v>42602.0</c:v>
                </c:pt>
                <c:pt idx="598">
                  <c:v>42603.0</c:v>
                </c:pt>
                <c:pt idx="599">
                  <c:v>42604.0</c:v>
                </c:pt>
                <c:pt idx="600">
                  <c:v>42605.0</c:v>
                </c:pt>
                <c:pt idx="601">
                  <c:v>42606.0</c:v>
                </c:pt>
                <c:pt idx="602">
                  <c:v>42607.0</c:v>
                </c:pt>
                <c:pt idx="603">
                  <c:v>42608.0</c:v>
                </c:pt>
                <c:pt idx="604">
                  <c:v>42609.0</c:v>
                </c:pt>
                <c:pt idx="605">
                  <c:v>42610.0</c:v>
                </c:pt>
                <c:pt idx="606">
                  <c:v>42611.0</c:v>
                </c:pt>
                <c:pt idx="607">
                  <c:v>42612.0</c:v>
                </c:pt>
                <c:pt idx="608">
                  <c:v>42613.0</c:v>
                </c:pt>
                <c:pt idx="609">
                  <c:v>42614.0</c:v>
                </c:pt>
                <c:pt idx="610">
                  <c:v>42615.0</c:v>
                </c:pt>
                <c:pt idx="611">
                  <c:v>42616.0</c:v>
                </c:pt>
                <c:pt idx="612">
                  <c:v>42617.0</c:v>
                </c:pt>
                <c:pt idx="613">
                  <c:v>42618.0</c:v>
                </c:pt>
                <c:pt idx="614">
                  <c:v>42619.0</c:v>
                </c:pt>
                <c:pt idx="615">
                  <c:v>42620.0</c:v>
                </c:pt>
                <c:pt idx="616">
                  <c:v>42621.0</c:v>
                </c:pt>
                <c:pt idx="617">
                  <c:v>42622.0</c:v>
                </c:pt>
                <c:pt idx="618">
                  <c:v>42623.0</c:v>
                </c:pt>
                <c:pt idx="619">
                  <c:v>42624.0</c:v>
                </c:pt>
                <c:pt idx="620">
                  <c:v>42625.0</c:v>
                </c:pt>
                <c:pt idx="621">
                  <c:v>42626.0</c:v>
                </c:pt>
                <c:pt idx="622">
                  <c:v>42627.0</c:v>
                </c:pt>
                <c:pt idx="623">
                  <c:v>42628.0</c:v>
                </c:pt>
                <c:pt idx="624">
                  <c:v>42629.0</c:v>
                </c:pt>
                <c:pt idx="625">
                  <c:v>42630.0</c:v>
                </c:pt>
                <c:pt idx="626">
                  <c:v>42631.0</c:v>
                </c:pt>
                <c:pt idx="627">
                  <c:v>42632.0</c:v>
                </c:pt>
                <c:pt idx="628">
                  <c:v>42633.0</c:v>
                </c:pt>
                <c:pt idx="629">
                  <c:v>42634.0</c:v>
                </c:pt>
                <c:pt idx="630">
                  <c:v>42635.0</c:v>
                </c:pt>
                <c:pt idx="631">
                  <c:v>42636.0</c:v>
                </c:pt>
                <c:pt idx="632">
                  <c:v>42637.0</c:v>
                </c:pt>
                <c:pt idx="633">
                  <c:v>42638.0</c:v>
                </c:pt>
                <c:pt idx="634">
                  <c:v>42639.0</c:v>
                </c:pt>
                <c:pt idx="635">
                  <c:v>42640.0</c:v>
                </c:pt>
                <c:pt idx="636">
                  <c:v>42641.0</c:v>
                </c:pt>
                <c:pt idx="637">
                  <c:v>42642.0</c:v>
                </c:pt>
                <c:pt idx="638">
                  <c:v>42643.0</c:v>
                </c:pt>
                <c:pt idx="639">
                  <c:v>42644.0</c:v>
                </c:pt>
                <c:pt idx="640">
                  <c:v>42645.0</c:v>
                </c:pt>
                <c:pt idx="641">
                  <c:v>42646.0</c:v>
                </c:pt>
                <c:pt idx="642">
                  <c:v>42647.0</c:v>
                </c:pt>
                <c:pt idx="643">
                  <c:v>42648.0</c:v>
                </c:pt>
                <c:pt idx="644">
                  <c:v>42649.0</c:v>
                </c:pt>
                <c:pt idx="645">
                  <c:v>42650.0</c:v>
                </c:pt>
                <c:pt idx="646">
                  <c:v>42651.0</c:v>
                </c:pt>
                <c:pt idx="647">
                  <c:v>42652.0</c:v>
                </c:pt>
                <c:pt idx="648">
                  <c:v>42653.0</c:v>
                </c:pt>
                <c:pt idx="649">
                  <c:v>42654.0</c:v>
                </c:pt>
                <c:pt idx="650">
                  <c:v>42655.0</c:v>
                </c:pt>
                <c:pt idx="651">
                  <c:v>42656.0</c:v>
                </c:pt>
                <c:pt idx="652">
                  <c:v>42657.0</c:v>
                </c:pt>
                <c:pt idx="653">
                  <c:v>42658.0</c:v>
                </c:pt>
                <c:pt idx="654">
                  <c:v>42659.0</c:v>
                </c:pt>
                <c:pt idx="655">
                  <c:v>42660.0</c:v>
                </c:pt>
                <c:pt idx="656">
                  <c:v>42661.0</c:v>
                </c:pt>
                <c:pt idx="657">
                  <c:v>42662.0</c:v>
                </c:pt>
                <c:pt idx="658">
                  <c:v>42663.0</c:v>
                </c:pt>
                <c:pt idx="659">
                  <c:v>42664.0</c:v>
                </c:pt>
                <c:pt idx="660">
                  <c:v>42665.0</c:v>
                </c:pt>
                <c:pt idx="661">
                  <c:v>42666.0</c:v>
                </c:pt>
                <c:pt idx="662">
                  <c:v>42667.0</c:v>
                </c:pt>
                <c:pt idx="663">
                  <c:v>42668.0</c:v>
                </c:pt>
                <c:pt idx="664">
                  <c:v>42669.0</c:v>
                </c:pt>
                <c:pt idx="665">
                  <c:v>42670.0</c:v>
                </c:pt>
                <c:pt idx="666">
                  <c:v>42671.0</c:v>
                </c:pt>
                <c:pt idx="667">
                  <c:v>42672.0</c:v>
                </c:pt>
                <c:pt idx="668">
                  <c:v>42673.0</c:v>
                </c:pt>
                <c:pt idx="669">
                  <c:v>42674.0</c:v>
                </c:pt>
                <c:pt idx="670">
                  <c:v>42675.0</c:v>
                </c:pt>
                <c:pt idx="671">
                  <c:v>42676.0</c:v>
                </c:pt>
                <c:pt idx="672">
                  <c:v>42677.0</c:v>
                </c:pt>
                <c:pt idx="673">
                  <c:v>42678.0</c:v>
                </c:pt>
                <c:pt idx="674">
                  <c:v>42679.0</c:v>
                </c:pt>
                <c:pt idx="675">
                  <c:v>42680.0</c:v>
                </c:pt>
                <c:pt idx="676">
                  <c:v>42681.0</c:v>
                </c:pt>
                <c:pt idx="677">
                  <c:v>42682.0</c:v>
                </c:pt>
                <c:pt idx="678">
                  <c:v>42683.0</c:v>
                </c:pt>
                <c:pt idx="679">
                  <c:v>42684.0</c:v>
                </c:pt>
                <c:pt idx="680">
                  <c:v>42685.0</c:v>
                </c:pt>
                <c:pt idx="681">
                  <c:v>42686.0</c:v>
                </c:pt>
                <c:pt idx="682">
                  <c:v>42687.0</c:v>
                </c:pt>
                <c:pt idx="683">
                  <c:v>42688.0</c:v>
                </c:pt>
                <c:pt idx="684">
                  <c:v>42689.0</c:v>
                </c:pt>
                <c:pt idx="685">
                  <c:v>42690.0</c:v>
                </c:pt>
                <c:pt idx="686">
                  <c:v>42691.0</c:v>
                </c:pt>
                <c:pt idx="687">
                  <c:v>42692.0</c:v>
                </c:pt>
                <c:pt idx="688">
                  <c:v>42693.0</c:v>
                </c:pt>
                <c:pt idx="689">
                  <c:v>42694.0</c:v>
                </c:pt>
                <c:pt idx="690">
                  <c:v>42695.0</c:v>
                </c:pt>
                <c:pt idx="691">
                  <c:v>42696.0</c:v>
                </c:pt>
                <c:pt idx="692">
                  <c:v>42697.0</c:v>
                </c:pt>
                <c:pt idx="693">
                  <c:v>42698.0</c:v>
                </c:pt>
                <c:pt idx="694">
                  <c:v>42699.0</c:v>
                </c:pt>
                <c:pt idx="695">
                  <c:v>42700.0</c:v>
                </c:pt>
                <c:pt idx="696">
                  <c:v>42701.0</c:v>
                </c:pt>
                <c:pt idx="697">
                  <c:v>42702.0</c:v>
                </c:pt>
                <c:pt idx="698">
                  <c:v>42703.0</c:v>
                </c:pt>
                <c:pt idx="699">
                  <c:v>42704.0</c:v>
                </c:pt>
                <c:pt idx="700">
                  <c:v>42705.0</c:v>
                </c:pt>
                <c:pt idx="701">
                  <c:v>42706.0</c:v>
                </c:pt>
                <c:pt idx="702">
                  <c:v>42707.0</c:v>
                </c:pt>
                <c:pt idx="703">
                  <c:v>42708.0</c:v>
                </c:pt>
                <c:pt idx="704">
                  <c:v>42709.0</c:v>
                </c:pt>
                <c:pt idx="705">
                  <c:v>42710.0</c:v>
                </c:pt>
                <c:pt idx="706">
                  <c:v>42711.0</c:v>
                </c:pt>
                <c:pt idx="707">
                  <c:v>42712.0</c:v>
                </c:pt>
                <c:pt idx="708">
                  <c:v>42713.0</c:v>
                </c:pt>
                <c:pt idx="709">
                  <c:v>42714.0</c:v>
                </c:pt>
                <c:pt idx="710">
                  <c:v>42715.0</c:v>
                </c:pt>
                <c:pt idx="711">
                  <c:v>42716.0</c:v>
                </c:pt>
                <c:pt idx="712">
                  <c:v>42717.0</c:v>
                </c:pt>
                <c:pt idx="713">
                  <c:v>42718.0</c:v>
                </c:pt>
                <c:pt idx="714">
                  <c:v>42719.0</c:v>
                </c:pt>
                <c:pt idx="715">
                  <c:v>42720.0</c:v>
                </c:pt>
                <c:pt idx="716">
                  <c:v>42721.0</c:v>
                </c:pt>
                <c:pt idx="717">
                  <c:v>42722.0</c:v>
                </c:pt>
                <c:pt idx="718">
                  <c:v>42723.0</c:v>
                </c:pt>
                <c:pt idx="719">
                  <c:v>42724.0</c:v>
                </c:pt>
                <c:pt idx="720">
                  <c:v>42725.0</c:v>
                </c:pt>
                <c:pt idx="721">
                  <c:v>42726.0</c:v>
                </c:pt>
                <c:pt idx="722">
                  <c:v>42727.0</c:v>
                </c:pt>
                <c:pt idx="723">
                  <c:v>42728.0</c:v>
                </c:pt>
                <c:pt idx="724">
                  <c:v>42729.0</c:v>
                </c:pt>
                <c:pt idx="725">
                  <c:v>42730.0</c:v>
                </c:pt>
                <c:pt idx="726">
                  <c:v>42731.0</c:v>
                </c:pt>
                <c:pt idx="727">
                  <c:v>42732.0</c:v>
                </c:pt>
                <c:pt idx="728">
                  <c:v>42733.0</c:v>
                </c:pt>
                <c:pt idx="729">
                  <c:v>42734.0</c:v>
                </c:pt>
                <c:pt idx="730">
                  <c:v>42735.0</c:v>
                </c:pt>
                <c:pt idx="731">
                  <c:v>42736.0</c:v>
                </c:pt>
                <c:pt idx="732">
                  <c:v>42737.0</c:v>
                </c:pt>
                <c:pt idx="733">
                  <c:v>42738.0</c:v>
                </c:pt>
                <c:pt idx="734">
                  <c:v>42739.0</c:v>
                </c:pt>
                <c:pt idx="735">
                  <c:v>42740.0</c:v>
                </c:pt>
                <c:pt idx="736">
                  <c:v>42741.0</c:v>
                </c:pt>
                <c:pt idx="737">
                  <c:v>42742.0</c:v>
                </c:pt>
                <c:pt idx="738">
                  <c:v>42743.0</c:v>
                </c:pt>
                <c:pt idx="739">
                  <c:v>42744.0</c:v>
                </c:pt>
                <c:pt idx="740">
                  <c:v>42745.0</c:v>
                </c:pt>
                <c:pt idx="741">
                  <c:v>42746.0</c:v>
                </c:pt>
                <c:pt idx="742">
                  <c:v>42747.0</c:v>
                </c:pt>
                <c:pt idx="743">
                  <c:v>42748.0</c:v>
                </c:pt>
                <c:pt idx="744">
                  <c:v>42749.0</c:v>
                </c:pt>
                <c:pt idx="745">
                  <c:v>42750.0</c:v>
                </c:pt>
                <c:pt idx="746">
                  <c:v>42751.0</c:v>
                </c:pt>
                <c:pt idx="747">
                  <c:v>42752.0</c:v>
                </c:pt>
                <c:pt idx="748">
                  <c:v>42753.0</c:v>
                </c:pt>
                <c:pt idx="749">
                  <c:v>42754.0</c:v>
                </c:pt>
                <c:pt idx="750">
                  <c:v>42755.0</c:v>
                </c:pt>
                <c:pt idx="751">
                  <c:v>42756.0</c:v>
                </c:pt>
                <c:pt idx="752">
                  <c:v>42757.0</c:v>
                </c:pt>
                <c:pt idx="753">
                  <c:v>42758.0</c:v>
                </c:pt>
                <c:pt idx="754">
                  <c:v>42759.0</c:v>
                </c:pt>
                <c:pt idx="755">
                  <c:v>42760.0</c:v>
                </c:pt>
                <c:pt idx="756">
                  <c:v>42761.0</c:v>
                </c:pt>
                <c:pt idx="757">
                  <c:v>42762.0</c:v>
                </c:pt>
                <c:pt idx="758">
                  <c:v>42763.0</c:v>
                </c:pt>
                <c:pt idx="759">
                  <c:v>42764.0</c:v>
                </c:pt>
                <c:pt idx="760">
                  <c:v>42765.0</c:v>
                </c:pt>
                <c:pt idx="761">
                  <c:v>42766.0</c:v>
                </c:pt>
                <c:pt idx="762">
                  <c:v>42767.0</c:v>
                </c:pt>
                <c:pt idx="763">
                  <c:v>42768.0</c:v>
                </c:pt>
                <c:pt idx="764">
                  <c:v>42769.0</c:v>
                </c:pt>
                <c:pt idx="765">
                  <c:v>42770.0</c:v>
                </c:pt>
                <c:pt idx="766">
                  <c:v>42771.0</c:v>
                </c:pt>
                <c:pt idx="767">
                  <c:v>42772.0</c:v>
                </c:pt>
                <c:pt idx="768">
                  <c:v>42773.0</c:v>
                </c:pt>
                <c:pt idx="769">
                  <c:v>42774.0</c:v>
                </c:pt>
                <c:pt idx="770">
                  <c:v>42775.0</c:v>
                </c:pt>
                <c:pt idx="771">
                  <c:v>42776.0</c:v>
                </c:pt>
                <c:pt idx="772">
                  <c:v>42777.0</c:v>
                </c:pt>
                <c:pt idx="773">
                  <c:v>42778.0</c:v>
                </c:pt>
                <c:pt idx="774">
                  <c:v>42779.0</c:v>
                </c:pt>
                <c:pt idx="775">
                  <c:v>42780.0</c:v>
                </c:pt>
                <c:pt idx="776">
                  <c:v>42781.0</c:v>
                </c:pt>
                <c:pt idx="777">
                  <c:v>42782.0</c:v>
                </c:pt>
                <c:pt idx="778">
                  <c:v>42783.0</c:v>
                </c:pt>
                <c:pt idx="779">
                  <c:v>42784.0</c:v>
                </c:pt>
                <c:pt idx="780">
                  <c:v>42785.0</c:v>
                </c:pt>
                <c:pt idx="781">
                  <c:v>42786.0</c:v>
                </c:pt>
                <c:pt idx="782">
                  <c:v>42787.0</c:v>
                </c:pt>
                <c:pt idx="783">
                  <c:v>42788.0</c:v>
                </c:pt>
                <c:pt idx="784">
                  <c:v>42789.0</c:v>
                </c:pt>
                <c:pt idx="785">
                  <c:v>42790.0</c:v>
                </c:pt>
                <c:pt idx="786">
                  <c:v>42791.0</c:v>
                </c:pt>
                <c:pt idx="787">
                  <c:v>42792.0</c:v>
                </c:pt>
                <c:pt idx="788">
                  <c:v>42793.0</c:v>
                </c:pt>
                <c:pt idx="789">
                  <c:v>42794.0</c:v>
                </c:pt>
                <c:pt idx="790">
                  <c:v>42795.0</c:v>
                </c:pt>
                <c:pt idx="791">
                  <c:v>42796.0</c:v>
                </c:pt>
                <c:pt idx="792">
                  <c:v>42797.0</c:v>
                </c:pt>
                <c:pt idx="793">
                  <c:v>42798.0</c:v>
                </c:pt>
                <c:pt idx="794">
                  <c:v>42799.0</c:v>
                </c:pt>
                <c:pt idx="795">
                  <c:v>42800.0</c:v>
                </c:pt>
                <c:pt idx="796">
                  <c:v>42801.0</c:v>
                </c:pt>
                <c:pt idx="797">
                  <c:v>42802.0</c:v>
                </c:pt>
                <c:pt idx="798">
                  <c:v>42803.0</c:v>
                </c:pt>
                <c:pt idx="799">
                  <c:v>42804.0</c:v>
                </c:pt>
                <c:pt idx="800">
                  <c:v>42805.0</c:v>
                </c:pt>
                <c:pt idx="801">
                  <c:v>42806.0</c:v>
                </c:pt>
                <c:pt idx="802">
                  <c:v>42807.0</c:v>
                </c:pt>
                <c:pt idx="803">
                  <c:v>42808.0</c:v>
                </c:pt>
                <c:pt idx="804">
                  <c:v>42809.0</c:v>
                </c:pt>
                <c:pt idx="805">
                  <c:v>42810.0</c:v>
                </c:pt>
                <c:pt idx="806">
                  <c:v>42811.0</c:v>
                </c:pt>
                <c:pt idx="807">
                  <c:v>42812.0</c:v>
                </c:pt>
                <c:pt idx="808">
                  <c:v>42813.0</c:v>
                </c:pt>
                <c:pt idx="809">
                  <c:v>42814.0</c:v>
                </c:pt>
                <c:pt idx="810">
                  <c:v>42815.0</c:v>
                </c:pt>
                <c:pt idx="811">
                  <c:v>42816.0</c:v>
                </c:pt>
                <c:pt idx="812">
                  <c:v>42817.0</c:v>
                </c:pt>
                <c:pt idx="813">
                  <c:v>42818.0</c:v>
                </c:pt>
                <c:pt idx="814">
                  <c:v>42819.0</c:v>
                </c:pt>
                <c:pt idx="815">
                  <c:v>42820.0</c:v>
                </c:pt>
                <c:pt idx="816">
                  <c:v>42821.0</c:v>
                </c:pt>
                <c:pt idx="817">
                  <c:v>42822.0</c:v>
                </c:pt>
                <c:pt idx="818">
                  <c:v>42823.0</c:v>
                </c:pt>
                <c:pt idx="819">
                  <c:v>42824.0</c:v>
                </c:pt>
                <c:pt idx="820">
                  <c:v>42825.0</c:v>
                </c:pt>
                <c:pt idx="821">
                  <c:v>42826.0</c:v>
                </c:pt>
                <c:pt idx="822">
                  <c:v>42827.0</c:v>
                </c:pt>
                <c:pt idx="823">
                  <c:v>42828.0</c:v>
                </c:pt>
                <c:pt idx="824">
                  <c:v>42829.0</c:v>
                </c:pt>
                <c:pt idx="825">
                  <c:v>42830.0</c:v>
                </c:pt>
                <c:pt idx="826">
                  <c:v>42831.0</c:v>
                </c:pt>
                <c:pt idx="827">
                  <c:v>42832.0</c:v>
                </c:pt>
                <c:pt idx="828">
                  <c:v>42833.0</c:v>
                </c:pt>
                <c:pt idx="829">
                  <c:v>42834.0</c:v>
                </c:pt>
                <c:pt idx="830">
                  <c:v>42835.0</c:v>
                </c:pt>
                <c:pt idx="831">
                  <c:v>42836.0</c:v>
                </c:pt>
                <c:pt idx="832">
                  <c:v>42837.0</c:v>
                </c:pt>
                <c:pt idx="833">
                  <c:v>42838.0</c:v>
                </c:pt>
                <c:pt idx="834">
                  <c:v>42839.0</c:v>
                </c:pt>
                <c:pt idx="835">
                  <c:v>42840.0</c:v>
                </c:pt>
                <c:pt idx="836">
                  <c:v>42841.0</c:v>
                </c:pt>
                <c:pt idx="837">
                  <c:v>42842.0</c:v>
                </c:pt>
                <c:pt idx="838">
                  <c:v>42843.0</c:v>
                </c:pt>
                <c:pt idx="839">
                  <c:v>42844.0</c:v>
                </c:pt>
                <c:pt idx="840">
                  <c:v>42845.0</c:v>
                </c:pt>
                <c:pt idx="841">
                  <c:v>42846.0</c:v>
                </c:pt>
                <c:pt idx="842">
                  <c:v>42847.0</c:v>
                </c:pt>
                <c:pt idx="843">
                  <c:v>42848.0</c:v>
                </c:pt>
                <c:pt idx="844">
                  <c:v>42849.0</c:v>
                </c:pt>
                <c:pt idx="845">
                  <c:v>42850.0</c:v>
                </c:pt>
                <c:pt idx="846">
                  <c:v>42851.0</c:v>
                </c:pt>
                <c:pt idx="847">
                  <c:v>42852.0</c:v>
                </c:pt>
                <c:pt idx="848">
                  <c:v>42853.0</c:v>
                </c:pt>
                <c:pt idx="849">
                  <c:v>42854.0</c:v>
                </c:pt>
                <c:pt idx="850">
                  <c:v>42855.0</c:v>
                </c:pt>
                <c:pt idx="851">
                  <c:v>42856.0</c:v>
                </c:pt>
                <c:pt idx="852">
                  <c:v>42857.0</c:v>
                </c:pt>
                <c:pt idx="853">
                  <c:v>42858.0</c:v>
                </c:pt>
                <c:pt idx="854">
                  <c:v>42859.0</c:v>
                </c:pt>
                <c:pt idx="855">
                  <c:v>42860.0</c:v>
                </c:pt>
                <c:pt idx="856">
                  <c:v>42861.0</c:v>
                </c:pt>
                <c:pt idx="857">
                  <c:v>42862.0</c:v>
                </c:pt>
                <c:pt idx="858">
                  <c:v>42863.0</c:v>
                </c:pt>
                <c:pt idx="859">
                  <c:v>42864.0</c:v>
                </c:pt>
                <c:pt idx="860">
                  <c:v>42865.0</c:v>
                </c:pt>
                <c:pt idx="861">
                  <c:v>42866.0</c:v>
                </c:pt>
                <c:pt idx="862">
                  <c:v>42867.0</c:v>
                </c:pt>
                <c:pt idx="863">
                  <c:v>42868.0</c:v>
                </c:pt>
                <c:pt idx="864">
                  <c:v>42869.0</c:v>
                </c:pt>
                <c:pt idx="865">
                  <c:v>42870.0</c:v>
                </c:pt>
                <c:pt idx="866">
                  <c:v>42871.0</c:v>
                </c:pt>
                <c:pt idx="867">
                  <c:v>42872.0</c:v>
                </c:pt>
                <c:pt idx="868">
                  <c:v>42873.0</c:v>
                </c:pt>
                <c:pt idx="869">
                  <c:v>42874.0</c:v>
                </c:pt>
                <c:pt idx="870">
                  <c:v>42875.0</c:v>
                </c:pt>
                <c:pt idx="871">
                  <c:v>42876.0</c:v>
                </c:pt>
                <c:pt idx="872">
                  <c:v>42877.0</c:v>
                </c:pt>
                <c:pt idx="873">
                  <c:v>42878.0</c:v>
                </c:pt>
                <c:pt idx="874">
                  <c:v>42879.0</c:v>
                </c:pt>
                <c:pt idx="875">
                  <c:v>42880.0</c:v>
                </c:pt>
                <c:pt idx="876">
                  <c:v>42881.0</c:v>
                </c:pt>
                <c:pt idx="877">
                  <c:v>42882.0</c:v>
                </c:pt>
                <c:pt idx="878">
                  <c:v>42883.0</c:v>
                </c:pt>
                <c:pt idx="879">
                  <c:v>42884.0</c:v>
                </c:pt>
                <c:pt idx="880">
                  <c:v>42885.0</c:v>
                </c:pt>
                <c:pt idx="881">
                  <c:v>42886.0</c:v>
                </c:pt>
                <c:pt idx="882">
                  <c:v>42887.0</c:v>
                </c:pt>
                <c:pt idx="883">
                  <c:v>42888.0</c:v>
                </c:pt>
                <c:pt idx="884">
                  <c:v>42889.0</c:v>
                </c:pt>
                <c:pt idx="885">
                  <c:v>42890.0</c:v>
                </c:pt>
                <c:pt idx="886">
                  <c:v>42891.0</c:v>
                </c:pt>
                <c:pt idx="887">
                  <c:v>42892.0</c:v>
                </c:pt>
                <c:pt idx="888">
                  <c:v>42893.0</c:v>
                </c:pt>
                <c:pt idx="889">
                  <c:v>42894.0</c:v>
                </c:pt>
                <c:pt idx="890">
                  <c:v>42895.0</c:v>
                </c:pt>
                <c:pt idx="891">
                  <c:v>42896.0</c:v>
                </c:pt>
                <c:pt idx="892">
                  <c:v>42897.0</c:v>
                </c:pt>
                <c:pt idx="893">
                  <c:v>42898.0</c:v>
                </c:pt>
                <c:pt idx="894">
                  <c:v>42899.0</c:v>
                </c:pt>
                <c:pt idx="895">
                  <c:v>42900.0</c:v>
                </c:pt>
                <c:pt idx="896">
                  <c:v>42901.0</c:v>
                </c:pt>
                <c:pt idx="897">
                  <c:v>42902.0</c:v>
                </c:pt>
                <c:pt idx="898">
                  <c:v>42903.0</c:v>
                </c:pt>
                <c:pt idx="899">
                  <c:v>42904.0</c:v>
                </c:pt>
                <c:pt idx="900">
                  <c:v>42905.0</c:v>
                </c:pt>
                <c:pt idx="901">
                  <c:v>42906.0</c:v>
                </c:pt>
                <c:pt idx="902">
                  <c:v>42907.0</c:v>
                </c:pt>
                <c:pt idx="903">
                  <c:v>42908.0</c:v>
                </c:pt>
                <c:pt idx="904">
                  <c:v>42909.0</c:v>
                </c:pt>
                <c:pt idx="905">
                  <c:v>42910.0</c:v>
                </c:pt>
                <c:pt idx="906">
                  <c:v>42911.0</c:v>
                </c:pt>
                <c:pt idx="907">
                  <c:v>42912.0</c:v>
                </c:pt>
                <c:pt idx="908">
                  <c:v>42913.0</c:v>
                </c:pt>
                <c:pt idx="909">
                  <c:v>42914.0</c:v>
                </c:pt>
                <c:pt idx="910">
                  <c:v>42915.0</c:v>
                </c:pt>
                <c:pt idx="911">
                  <c:v>42916.0</c:v>
                </c:pt>
                <c:pt idx="912">
                  <c:v>42917.0</c:v>
                </c:pt>
                <c:pt idx="913">
                  <c:v>42918.0</c:v>
                </c:pt>
                <c:pt idx="914">
                  <c:v>42919.0</c:v>
                </c:pt>
                <c:pt idx="915">
                  <c:v>42920.0</c:v>
                </c:pt>
                <c:pt idx="916">
                  <c:v>42921.0</c:v>
                </c:pt>
                <c:pt idx="917">
                  <c:v>42922.0</c:v>
                </c:pt>
                <c:pt idx="918">
                  <c:v>42923.0</c:v>
                </c:pt>
                <c:pt idx="919">
                  <c:v>42924.0</c:v>
                </c:pt>
                <c:pt idx="920">
                  <c:v>42925.0</c:v>
                </c:pt>
                <c:pt idx="921">
                  <c:v>42926.0</c:v>
                </c:pt>
                <c:pt idx="922">
                  <c:v>42927.0</c:v>
                </c:pt>
                <c:pt idx="923">
                  <c:v>42928.0</c:v>
                </c:pt>
                <c:pt idx="924">
                  <c:v>42929.0</c:v>
                </c:pt>
                <c:pt idx="925">
                  <c:v>42930.0</c:v>
                </c:pt>
                <c:pt idx="926">
                  <c:v>42931.0</c:v>
                </c:pt>
                <c:pt idx="927">
                  <c:v>42932.0</c:v>
                </c:pt>
                <c:pt idx="928">
                  <c:v>42933.0</c:v>
                </c:pt>
                <c:pt idx="929">
                  <c:v>42934.0</c:v>
                </c:pt>
                <c:pt idx="930">
                  <c:v>42935.0</c:v>
                </c:pt>
                <c:pt idx="931">
                  <c:v>42936.0</c:v>
                </c:pt>
                <c:pt idx="932">
                  <c:v>42937.0</c:v>
                </c:pt>
                <c:pt idx="933">
                  <c:v>42938.0</c:v>
                </c:pt>
                <c:pt idx="934">
                  <c:v>42939.0</c:v>
                </c:pt>
                <c:pt idx="935">
                  <c:v>42940.0</c:v>
                </c:pt>
                <c:pt idx="936">
                  <c:v>42941.0</c:v>
                </c:pt>
                <c:pt idx="937">
                  <c:v>42942.0</c:v>
                </c:pt>
                <c:pt idx="938">
                  <c:v>42943.0</c:v>
                </c:pt>
                <c:pt idx="939">
                  <c:v>42944.0</c:v>
                </c:pt>
                <c:pt idx="940">
                  <c:v>42945.0</c:v>
                </c:pt>
                <c:pt idx="941">
                  <c:v>42946.0</c:v>
                </c:pt>
                <c:pt idx="942">
                  <c:v>42947.0</c:v>
                </c:pt>
                <c:pt idx="943">
                  <c:v>42948.0</c:v>
                </c:pt>
                <c:pt idx="944">
                  <c:v>42949.0</c:v>
                </c:pt>
                <c:pt idx="945">
                  <c:v>42950.0</c:v>
                </c:pt>
                <c:pt idx="946">
                  <c:v>42951.0</c:v>
                </c:pt>
                <c:pt idx="947">
                  <c:v>42952.0</c:v>
                </c:pt>
                <c:pt idx="948">
                  <c:v>42953.0</c:v>
                </c:pt>
                <c:pt idx="949">
                  <c:v>42954.0</c:v>
                </c:pt>
                <c:pt idx="950">
                  <c:v>42955.0</c:v>
                </c:pt>
                <c:pt idx="951">
                  <c:v>42956.0</c:v>
                </c:pt>
                <c:pt idx="952">
                  <c:v>42957.0</c:v>
                </c:pt>
                <c:pt idx="953">
                  <c:v>42958.0</c:v>
                </c:pt>
                <c:pt idx="954">
                  <c:v>42959.0</c:v>
                </c:pt>
                <c:pt idx="955">
                  <c:v>42960.0</c:v>
                </c:pt>
                <c:pt idx="956">
                  <c:v>42961.0</c:v>
                </c:pt>
                <c:pt idx="957">
                  <c:v>42962.0</c:v>
                </c:pt>
                <c:pt idx="958">
                  <c:v>42963.0</c:v>
                </c:pt>
                <c:pt idx="959">
                  <c:v>42964.0</c:v>
                </c:pt>
                <c:pt idx="960">
                  <c:v>42965.0</c:v>
                </c:pt>
                <c:pt idx="961">
                  <c:v>42966.0</c:v>
                </c:pt>
                <c:pt idx="962">
                  <c:v>42967.0</c:v>
                </c:pt>
                <c:pt idx="963">
                  <c:v>42968.0</c:v>
                </c:pt>
                <c:pt idx="964">
                  <c:v>42969.0</c:v>
                </c:pt>
                <c:pt idx="965">
                  <c:v>42970.0</c:v>
                </c:pt>
                <c:pt idx="966">
                  <c:v>42971.0</c:v>
                </c:pt>
                <c:pt idx="967">
                  <c:v>42972.0</c:v>
                </c:pt>
                <c:pt idx="968">
                  <c:v>42973.0</c:v>
                </c:pt>
                <c:pt idx="969">
                  <c:v>42974.0</c:v>
                </c:pt>
                <c:pt idx="970">
                  <c:v>42975.0</c:v>
                </c:pt>
                <c:pt idx="971">
                  <c:v>42976.0</c:v>
                </c:pt>
                <c:pt idx="972">
                  <c:v>42977.0</c:v>
                </c:pt>
                <c:pt idx="973">
                  <c:v>42978.0</c:v>
                </c:pt>
                <c:pt idx="974">
                  <c:v>42979.0</c:v>
                </c:pt>
                <c:pt idx="975">
                  <c:v>42980.0</c:v>
                </c:pt>
                <c:pt idx="976">
                  <c:v>42981.0</c:v>
                </c:pt>
                <c:pt idx="977">
                  <c:v>42982.0</c:v>
                </c:pt>
                <c:pt idx="978">
                  <c:v>42983.0</c:v>
                </c:pt>
                <c:pt idx="979">
                  <c:v>42984.0</c:v>
                </c:pt>
                <c:pt idx="980">
                  <c:v>42985.0</c:v>
                </c:pt>
                <c:pt idx="981">
                  <c:v>42986.0</c:v>
                </c:pt>
                <c:pt idx="982">
                  <c:v>42987.0</c:v>
                </c:pt>
                <c:pt idx="983">
                  <c:v>42988.0</c:v>
                </c:pt>
                <c:pt idx="984">
                  <c:v>42989.0</c:v>
                </c:pt>
                <c:pt idx="985">
                  <c:v>42990.0</c:v>
                </c:pt>
                <c:pt idx="986">
                  <c:v>42991.0</c:v>
                </c:pt>
                <c:pt idx="987">
                  <c:v>42992.0</c:v>
                </c:pt>
                <c:pt idx="988">
                  <c:v>42993.0</c:v>
                </c:pt>
                <c:pt idx="989">
                  <c:v>42994.0</c:v>
                </c:pt>
                <c:pt idx="990">
                  <c:v>42995.0</c:v>
                </c:pt>
                <c:pt idx="991">
                  <c:v>42996.0</c:v>
                </c:pt>
                <c:pt idx="992">
                  <c:v>42997.0</c:v>
                </c:pt>
                <c:pt idx="993">
                  <c:v>42998.0</c:v>
                </c:pt>
                <c:pt idx="994">
                  <c:v>42999.0</c:v>
                </c:pt>
                <c:pt idx="995">
                  <c:v>43000.0</c:v>
                </c:pt>
                <c:pt idx="996">
                  <c:v>43001.0</c:v>
                </c:pt>
                <c:pt idx="997">
                  <c:v>43002.0</c:v>
                </c:pt>
                <c:pt idx="998">
                  <c:v>43003.0</c:v>
                </c:pt>
                <c:pt idx="999">
                  <c:v>43004.0</c:v>
                </c:pt>
                <c:pt idx="1000">
                  <c:v>43005.0</c:v>
                </c:pt>
                <c:pt idx="1001">
                  <c:v>43006.0</c:v>
                </c:pt>
                <c:pt idx="1002">
                  <c:v>43007.0</c:v>
                </c:pt>
                <c:pt idx="1003">
                  <c:v>43008.0</c:v>
                </c:pt>
                <c:pt idx="1004">
                  <c:v>43009.0</c:v>
                </c:pt>
                <c:pt idx="1005">
                  <c:v>43010.0</c:v>
                </c:pt>
                <c:pt idx="1006">
                  <c:v>43011.0</c:v>
                </c:pt>
                <c:pt idx="1007">
                  <c:v>43012.0</c:v>
                </c:pt>
                <c:pt idx="1008">
                  <c:v>43013.0</c:v>
                </c:pt>
                <c:pt idx="1009">
                  <c:v>43014.0</c:v>
                </c:pt>
                <c:pt idx="1010">
                  <c:v>43015.0</c:v>
                </c:pt>
                <c:pt idx="1011">
                  <c:v>43016.0</c:v>
                </c:pt>
                <c:pt idx="1012">
                  <c:v>43017.0</c:v>
                </c:pt>
                <c:pt idx="1013">
                  <c:v>43018.0</c:v>
                </c:pt>
                <c:pt idx="1014">
                  <c:v>43019.0</c:v>
                </c:pt>
                <c:pt idx="1015">
                  <c:v>43020.0</c:v>
                </c:pt>
                <c:pt idx="1016">
                  <c:v>43021.0</c:v>
                </c:pt>
                <c:pt idx="1017">
                  <c:v>43022.0</c:v>
                </c:pt>
                <c:pt idx="1018">
                  <c:v>43023.0</c:v>
                </c:pt>
                <c:pt idx="1019">
                  <c:v>43024.0</c:v>
                </c:pt>
                <c:pt idx="1020">
                  <c:v>43025.0</c:v>
                </c:pt>
                <c:pt idx="1021">
                  <c:v>43026.0</c:v>
                </c:pt>
                <c:pt idx="1022">
                  <c:v>43027.0</c:v>
                </c:pt>
                <c:pt idx="1023">
                  <c:v>43028.0</c:v>
                </c:pt>
                <c:pt idx="1024">
                  <c:v>43029.0</c:v>
                </c:pt>
                <c:pt idx="1025">
                  <c:v>43030.0</c:v>
                </c:pt>
                <c:pt idx="1026">
                  <c:v>43031.0</c:v>
                </c:pt>
                <c:pt idx="1027">
                  <c:v>43032.0</c:v>
                </c:pt>
                <c:pt idx="1028">
                  <c:v>43033.0</c:v>
                </c:pt>
                <c:pt idx="1029">
                  <c:v>43034.0</c:v>
                </c:pt>
                <c:pt idx="1030">
                  <c:v>43035.0</c:v>
                </c:pt>
                <c:pt idx="1031">
                  <c:v>43036.0</c:v>
                </c:pt>
                <c:pt idx="1032">
                  <c:v>43037.0</c:v>
                </c:pt>
                <c:pt idx="1033">
                  <c:v>43038.0</c:v>
                </c:pt>
                <c:pt idx="1034">
                  <c:v>43039.0</c:v>
                </c:pt>
                <c:pt idx="1035">
                  <c:v>43040.0</c:v>
                </c:pt>
                <c:pt idx="1036">
                  <c:v>43041.0</c:v>
                </c:pt>
                <c:pt idx="1037">
                  <c:v>43042.0</c:v>
                </c:pt>
                <c:pt idx="1038">
                  <c:v>43043.0</c:v>
                </c:pt>
                <c:pt idx="1039">
                  <c:v>43044.0</c:v>
                </c:pt>
                <c:pt idx="1040">
                  <c:v>43045.0</c:v>
                </c:pt>
                <c:pt idx="1041">
                  <c:v>43046.0</c:v>
                </c:pt>
                <c:pt idx="1042">
                  <c:v>43047.0</c:v>
                </c:pt>
                <c:pt idx="1043">
                  <c:v>43048.0</c:v>
                </c:pt>
                <c:pt idx="1044">
                  <c:v>43049.0</c:v>
                </c:pt>
                <c:pt idx="1045">
                  <c:v>43050.0</c:v>
                </c:pt>
                <c:pt idx="1046">
                  <c:v>43051.0</c:v>
                </c:pt>
                <c:pt idx="1047">
                  <c:v>43052.0</c:v>
                </c:pt>
                <c:pt idx="1048">
                  <c:v>43053.0</c:v>
                </c:pt>
                <c:pt idx="1049">
                  <c:v>43054.0</c:v>
                </c:pt>
                <c:pt idx="1050">
                  <c:v>43055.0</c:v>
                </c:pt>
                <c:pt idx="1051">
                  <c:v>43056.0</c:v>
                </c:pt>
                <c:pt idx="1052">
                  <c:v>43057.0</c:v>
                </c:pt>
                <c:pt idx="1053">
                  <c:v>43058.0</c:v>
                </c:pt>
                <c:pt idx="1054">
                  <c:v>43059.0</c:v>
                </c:pt>
                <c:pt idx="1055">
                  <c:v>43060.0</c:v>
                </c:pt>
                <c:pt idx="1056">
                  <c:v>43061.0</c:v>
                </c:pt>
                <c:pt idx="1057">
                  <c:v>43062.0</c:v>
                </c:pt>
                <c:pt idx="1058">
                  <c:v>43063.0</c:v>
                </c:pt>
                <c:pt idx="1059">
                  <c:v>43064.0</c:v>
                </c:pt>
                <c:pt idx="1060">
                  <c:v>43065.0</c:v>
                </c:pt>
                <c:pt idx="1061">
                  <c:v>43066.0</c:v>
                </c:pt>
                <c:pt idx="1062">
                  <c:v>43067.0</c:v>
                </c:pt>
                <c:pt idx="1063">
                  <c:v>43068.0</c:v>
                </c:pt>
                <c:pt idx="1064">
                  <c:v>43069.0</c:v>
                </c:pt>
                <c:pt idx="1065">
                  <c:v>43070.0</c:v>
                </c:pt>
                <c:pt idx="1066">
                  <c:v>43071.0</c:v>
                </c:pt>
                <c:pt idx="1067">
                  <c:v>43072.0</c:v>
                </c:pt>
                <c:pt idx="1068">
                  <c:v>43073.0</c:v>
                </c:pt>
                <c:pt idx="1069">
                  <c:v>43074.0</c:v>
                </c:pt>
                <c:pt idx="1070">
                  <c:v>43075.0</c:v>
                </c:pt>
                <c:pt idx="1071">
                  <c:v>43076.0</c:v>
                </c:pt>
                <c:pt idx="1072">
                  <c:v>43077.0</c:v>
                </c:pt>
                <c:pt idx="1073">
                  <c:v>43078.0</c:v>
                </c:pt>
                <c:pt idx="1074">
                  <c:v>43079.0</c:v>
                </c:pt>
                <c:pt idx="1075">
                  <c:v>43080.0</c:v>
                </c:pt>
                <c:pt idx="1076">
                  <c:v>43081.0</c:v>
                </c:pt>
                <c:pt idx="1077">
                  <c:v>43082.0</c:v>
                </c:pt>
                <c:pt idx="1078">
                  <c:v>43083.0</c:v>
                </c:pt>
                <c:pt idx="1079">
                  <c:v>43084.0</c:v>
                </c:pt>
                <c:pt idx="1080">
                  <c:v>43085.0</c:v>
                </c:pt>
                <c:pt idx="1081">
                  <c:v>43086.0</c:v>
                </c:pt>
                <c:pt idx="1082">
                  <c:v>43087.0</c:v>
                </c:pt>
                <c:pt idx="1083">
                  <c:v>43088.0</c:v>
                </c:pt>
                <c:pt idx="1084">
                  <c:v>43089.0</c:v>
                </c:pt>
                <c:pt idx="1085">
                  <c:v>43090.0</c:v>
                </c:pt>
                <c:pt idx="1086">
                  <c:v>43091.0</c:v>
                </c:pt>
                <c:pt idx="1087">
                  <c:v>43092.0</c:v>
                </c:pt>
                <c:pt idx="1088">
                  <c:v>43093.0</c:v>
                </c:pt>
                <c:pt idx="1089">
                  <c:v>43094.0</c:v>
                </c:pt>
                <c:pt idx="1090">
                  <c:v>43095.0</c:v>
                </c:pt>
                <c:pt idx="1091">
                  <c:v>43096.0</c:v>
                </c:pt>
                <c:pt idx="1092">
                  <c:v>43097.0</c:v>
                </c:pt>
                <c:pt idx="1093">
                  <c:v>43098.0</c:v>
                </c:pt>
                <c:pt idx="1094">
                  <c:v>43099.0</c:v>
                </c:pt>
                <c:pt idx="1095">
                  <c:v>43100.0</c:v>
                </c:pt>
              </c:numCache>
            </c:numRef>
          </c:cat>
          <c:val>
            <c:numRef>
              <c:f>'Electric Model Calcs'!$G$2:$G$1097</c:f>
              <c:numCache>
                <c:formatCode>General</c:formatCode>
                <c:ptCount val="1096"/>
                <c:pt idx="0">
                  <c:v>1614.393039946619</c:v>
                </c:pt>
                <c:pt idx="1">
                  <c:v>351.186079893203</c:v>
                </c:pt>
                <c:pt idx="2">
                  <c:v>-3139.220880160195</c:v>
                </c:pt>
                <c:pt idx="3">
                  <c:v>-18890.98780782498</c:v>
                </c:pt>
                <c:pt idx="4">
                  <c:v>-21994.88235250892</c:v>
                </c:pt>
                <c:pt idx="5">
                  <c:v>-23837.68931256235</c:v>
                </c:pt>
                <c:pt idx="6">
                  <c:v>-17408.91485468569</c:v>
                </c:pt>
                <c:pt idx="7">
                  <c:v>1848.518133099016</c:v>
                </c:pt>
                <c:pt idx="8">
                  <c:v>5981.711173045711</c:v>
                </c:pt>
                <c:pt idx="9">
                  <c:v>12789.70421299228</c:v>
                </c:pt>
                <c:pt idx="10">
                  <c:v>13806.49725293886</c:v>
                </c:pt>
                <c:pt idx="11">
                  <c:v>13636.49029288552</c:v>
                </c:pt>
                <c:pt idx="12">
                  <c:v>19086.08333283226</c:v>
                </c:pt>
                <c:pt idx="13">
                  <c:v>18949.67637277889</c:v>
                </c:pt>
                <c:pt idx="14">
                  <c:v>17930.06941272546</c:v>
                </c:pt>
                <c:pt idx="15">
                  <c:v>18260.46245267205</c:v>
                </c:pt>
                <c:pt idx="16">
                  <c:v>19446.45549261867</c:v>
                </c:pt>
                <c:pt idx="17">
                  <c:v>21316.44853256535</c:v>
                </c:pt>
                <c:pt idx="18">
                  <c:v>22195.24157251191</c:v>
                </c:pt>
                <c:pt idx="19">
                  <c:v>22792.03461245857</c:v>
                </c:pt>
                <c:pt idx="20">
                  <c:v>8781.635608404467</c:v>
                </c:pt>
                <c:pt idx="21">
                  <c:v>-10292.01788914567</c:v>
                </c:pt>
                <c:pt idx="22">
                  <c:v>23568.2983066644</c:v>
                </c:pt>
                <c:pt idx="23">
                  <c:v>28917.09134661095</c:v>
                </c:pt>
                <c:pt idx="24">
                  <c:v>38056.6843865576</c:v>
                </c:pt>
                <c:pt idx="25">
                  <c:v>45086.28317207246</c:v>
                </c:pt>
                <c:pt idx="26">
                  <c:v>29028.8537024252</c:v>
                </c:pt>
                <c:pt idx="27">
                  <c:v>35546.45261113465</c:v>
                </c:pt>
                <c:pt idx="28">
                  <c:v>48749.08648464445</c:v>
                </c:pt>
                <c:pt idx="29">
                  <c:v>51463.87952459109</c:v>
                </c:pt>
                <c:pt idx="30">
                  <c:v>56600.27256453767</c:v>
                </c:pt>
                <c:pt idx="31">
                  <c:v>60947.06560448428</c:v>
                </c:pt>
                <c:pt idx="32">
                  <c:v>73992.65864443093</c:v>
                </c:pt>
                <c:pt idx="33">
                  <c:v>76211.85168437757</c:v>
                </c:pt>
                <c:pt idx="34">
                  <c:v>76361.04472432422</c:v>
                </c:pt>
                <c:pt idx="35">
                  <c:v>75321.0377642709</c:v>
                </c:pt>
                <c:pt idx="36">
                  <c:v>71190.17380597761</c:v>
                </c:pt>
                <c:pt idx="37">
                  <c:v>75418.18233640764</c:v>
                </c:pt>
                <c:pt idx="38">
                  <c:v>78526.5753763543</c:v>
                </c:pt>
                <c:pt idx="39">
                  <c:v>81254.56841630085</c:v>
                </c:pt>
                <c:pt idx="40">
                  <c:v>83784.56145624746</c:v>
                </c:pt>
                <c:pt idx="41">
                  <c:v>98444.3446628811</c:v>
                </c:pt>
                <c:pt idx="42">
                  <c:v>104880.3377028277</c:v>
                </c:pt>
                <c:pt idx="43">
                  <c:v>107093.133016759</c:v>
                </c:pt>
                <c:pt idx="44">
                  <c:v>102552.4992524998</c:v>
                </c:pt>
                <c:pt idx="45">
                  <c:v>107392.9881014888</c:v>
                </c:pt>
                <c:pt idx="46">
                  <c:v>109531.7811414353</c:v>
                </c:pt>
                <c:pt idx="47">
                  <c:v>110922.974181382</c:v>
                </c:pt>
                <c:pt idx="48">
                  <c:v>111876.1672213286</c:v>
                </c:pt>
                <c:pt idx="49">
                  <c:v>110528.9602612752</c:v>
                </c:pt>
                <c:pt idx="50">
                  <c:v>109618.5533012218</c:v>
                </c:pt>
                <c:pt idx="51">
                  <c:v>107919.7463411684</c:v>
                </c:pt>
                <c:pt idx="52">
                  <c:v>109535.339381115</c:v>
                </c:pt>
                <c:pt idx="53">
                  <c:v>104087.7324210616</c:v>
                </c:pt>
                <c:pt idx="54">
                  <c:v>99968.5254610083</c:v>
                </c:pt>
                <c:pt idx="55">
                  <c:v>104858.918500955</c:v>
                </c:pt>
                <c:pt idx="56">
                  <c:v>110951.7115409017</c:v>
                </c:pt>
                <c:pt idx="57">
                  <c:v>112024.9045808484</c:v>
                </c:pt>
                <c:pt idx="58">
                  <c:v>111818.897620795</c:v>
                </c:pt>
                <c:pt idx="59">
                  <c:v>111824.0906607417</c:v>
                </c:pt>
                <c:pt idx="60">
                  <c:v>111181.2837006883</c:v>
                </c:pt>
                <c:pt idx="61">
                  <c:v>110483.2767406348</c:v>
                </c:pt>
                <c:pt idx="62">
                  <c:v>109617.2697805814</c:v>
                </c:pt>
                <c:pt idx="63">
                  <c:v>109466.4628205279</c:v>
                </c:pt>
                <c:pt idx="64">
                  <c:v>109595.2558604745</c:v>
                </c:pt>
                <c:pt idx="65">
                  <c:v>108968.2212674661</c:v>
                </c:pt>
                <c:pt idx="66">
                  <c:v>119009.0143074127</c:v>
                </c:pt>
                <c:pt idx="67">
                  <c:v>118440.6073473594</c:v>
                </c:pt>
                <c:pt idx="68">
                  <c:v>119978.200387306</c:v>
                </c:pt>
                <c:pt idx="69">
                  <c:v>121526.5934272527</c:v>
                </c:pt>
                <c:pt idx="70">
                  <c:v>126558.9443399192</c:v>
                </c:pt>
                <c:pt idx="71">
                  <c:v>137076.5287536329</c:v>
                </c:pt>
                <c:pt idx="72">
                  <c:v>138577.805321095</c:v>
                </c:pt>
                <c:pt idx="73">
                  <c:v>142701.98249935</c:v>
                </c:pt>
                <c:pt idx="74">
                  <c:v>140201.6708174076</c:v>
                </c:pt>
                <c:pt idx="75">
                  <c:v>161332.2448405312</c:v>
                </c:pt>
                <c:pt idx="76">
                  <c:v>161558.2378804778</c:v>
                </c:pt>
                <c:pt idx="77">
                  <c:v>159539.0309204244</c:v>
                </c:pt>
                <c:pt idx="78">
                  <c:v>157595.423960371</c:v>
                </c:pt>
                <c:pt idx="79">
                  <c:v>155374.6170003177</c:v>
                </c:pt>
                <c:pt idx="80">
                  <c:v>151400.6100402643</c:v>
                </c:pt>
                <c:pt idx="81">
                  <c:v>153348.603080211</c:v>
                </c:pt>
                <c:pt idx="82">
                  <c:v>152039.4832489861</c:v>
                </c:pt>
                <c:pt idx="83">
                  <c:v>142565.0273436972</c:v>
                </c:pt>
                <c:pt idx="84">
                  <c:v>138160.3159695173</c:v>
                </c:pt>
                <c:pt idx="85">
                  <c:v>120792.9658795016</c:v>
                </c:pt>
                <c:pt idx="86">
                  <c:v>123799.3589194483</c:v>
                </c:pt>
                <c:pt idx="87">
                  <c:v>121597.751959395</c:v>
                </c:pt>
                <c:pt idx="88">
                  <c:v>119651.7449993416</c:v>
                </c:pt>
                <c:pt idx="89">
                  <c:v>119301.7380392883</c:v>
                </c:pt>
                <c:pt idx="90">
                  <c:v>114245.3310792349</c:v>
                </c:pt>
                <c:pt idx="91">
                  <c:v>109608.9241191815</c:v>
                </c:pt>
                <c:pt idx="92">
                  <c:v>109326.1171591281</c:v>
                </c:pt>
                <c:pt idx="93">
                  <c:v>104479.7101990746</c:v>
                </c:pt>
                <c:pt idx="94">
                  <c:v>99600.90323902122</c:v>
                </c:pt>
                <c:pt idx="95">
                  <c:v>98011.2962789678</c:v>
                </c:pt>
                <c:pt idx="96">
                  <c:v>96902.88931891442</c:v>
                </c:pt>
                <c:pt idx="97">
                  <c:v>94278.88235886102</c:v>
                </c:pt>
                <c:pt idx="98">
                  <c:v>105445.6051404218</c:v>
                </c:pt>
                <c:pt idx="99">
                  <c:v>120852.3675179826</c:v>
                </c:pt>
                <c:pt idx="100">
                  <c:v>115717.676478334</c:v>
                </c:pt>
                <c:pt idx="101">
                  <c:v>110879.2834465827</c:v>
                </c:pt>
                <c:pt idx="102">
                  <c:v>105880.4764865293</c:v>
                </c:pt>
                <c:pt idx="103">
                  <c:v>99616.86952647597</c:v>
                </c:pt>
                <c:pt idx="104">
                  <c:v>99352.06256642257</c:v>
                </c:pt>
                <c:pt idx="105">
                  <c:v>96824.0556063693</c:v>
                </c:pt>
                <c:pt idx="106">
                  <c:v>94209.64864631596</c:v>
                </c:pt>
                <c:pt idx="107">
                  <c:v>92141.24168626263</c:v>
                </c:pt>
                <c:pt idx="108">
                  <c:v>87796.4347262093</c:v>
                </c:pt>
                <c:pt idx="109">
                  <c:v>83476.09279351226</c:v>
                </c:pt>
                <c:pt idx="110">
                  <c:v>95086.01073154462</c:v>
                </c:pt>
                <c:pt idx="111">
                  <c:v>89952.80377149122</c:v>
                </c:pt>
                <c:pt idx="112">
                  <c:v>83308.92862198718</c:v>
                </c:pt>
                <c:pt idx="113">
                  <c:v>84866.92166193372</c:v>
                </c:pt>
                <c:pt idx="114">
                  <c:v>83580.91470188033</c:v>
                </c:pt>
                <c:pt idx="115">
                  <c:v>86180.50774182692</c:v>
                </c:pt>
                <c:pt idx="116">
                  <c:v>84696.50078177357</c:v>
                </c:pt>
                <c:pt idx="117">
                  <c:v>85577.69382172021</c:v>
                </c:pt>
                <c:pt idx="118">
                  <c:v>88048.88686166698</c:v>
                </c:pt>
                <c:pt idx="119">
                  <c:v>87538.07990161364</c:v>
                </c:pt>
                <c:pt idx="120">
                  <c:v>86829.27294156021</c:v>
                </c:pt>
                <c:pt idx="121">
                  <c:v>87355.26598150686</c:v>
                </c:pt>
                <c:pt idx="122">
                  <c:v>86192.85902145353</c:v>
                </c:pt>
                <c:pt idx="123">
                  <c:v>85070.05206140017</c:v>
                </c:pt>
                <c:pt idx="124">
                  <c:v>70349.55101112374</c:v>
                </c:pt>
                <c:pt idx="125">
                  <c:v>88196.67221531343</c:v>
                </c:pt>
                <c:pt idx="126">
                  <c:v>93699.06525526008</c:v>
                </c:pt>
                <c:pt idx="127">
                  <c:v>101820.5408243047</c:v>
                </c:pt>
                <c:pt idx="128">
                  <c:v>100550.1338642514</c:v>
                </c:pt>
                <c:pt idx="129">
                  <c:v>97960.92690419801</c:v>
                </c:pt>
                <c:pt idx="130">
                  <c:v>96536.91994414471</c:v>
                </c:pt>
                <c:pt idx="131">
                  <c:v>98782.51298409133</c:v>
                </c:pt>
                <c:pt idx="132">
                  <c:v>102398.5060240379</c:v>
                </c:pt>
                <c:pt idx="133">
                  <c:v>103526.8990639845</c:v>
                </c:pt>
                <c:pt idx="134">
                  <c:v>104355.2921039311</c:v>
                </c:pt>
                <c:pt idx="135">
                  <c:v>103791.6851438778</c:v>
                </c:pt>
                <c:pt idx="136">
                  <c:v>109949.2781838244</c:v>
                </c:pt>
                <c:pt idx="137">
                  <c:v>105012.8712237711</c:v>
                </c:pt>
                <c:pt idx="138">
                  <c:v>109855.2642637176</c:v>
                </c:pt>
                <c:pt idx="139">
                  <c:v>124211.5979396796</c:v>
                </c:pt>
                <c:pt idx="140">
                  <c:v>127767.5909796263</c:v>
                </c:pt>
                <c:pt idx="141">
                  <c:v>124829.184019573</c:v>
                </c:pt>
                <c:pt idx="142">
                  <c:v>123204.7770595196</c:v>
                </c:pt>
                <c:pt idx="143">
                  <c:v>121382.3700994661</c:v>
                </c:pt>
                <c:pt idx="144">
                  <c:v>123749.1631394128</c:v>
                </c:pt>
                <c:pt idx="145">
                  <c:v>121647.1561793594</c:v>
                </c:pt>
                <c:pt idx="146">
                  <c:v>122682.2628024711</c:v>
                </c:pt>
                <c:pt idx="147">
                  <c:v>119488.3979726513</c:v>
                </c:pt>
                <c:pt idx="148">
                  <c:v>121425.9285459313</c:v>
                </c:pt>
                <c:pt idx="149">
                  <c:v>121143.1215858779</c:v>
                </c:pt>
                <c:pt idx="150">
                  <c:v>117623.9146258246</c:v>
                </c:pt>
                <c:pt idx="151">
                  <c:v>115398.3076657711</c:v>
                </c:pt>
                <c:pt idx="152">
                  <c:v>125663.5174734777</c:v>
                </c:pt>
                <c:pt idx="153">
                  <c:v>123087.5105134243</c:v>
                </c:pt>
                <c:pt idx="154">
                  <c:v>122139.903553371</c:v>
                </c:pt>
                <c:pt idx="155">
                  <c:v>118001.4965933177</c:v>
                </c:pt>
                <c:pt idx="156">
                  <c:v>114587.8896332644</c:v>
                </c:pt>
                <c:pt idx="157">
                  <c:v>114218.6826732109</c:v>
                </c:pt>
                <c:pt idx="158">
                  <c:v>121781.4757131576</c:v>
                </c:pt>
                <c:pt idx="159">
                  <c:v>122245.0687531043</c:v>
                </c:pt>
                <c:pt idx="160">
                  <c:v>125255.061793051</c:v>
                </c:pt>
                <c:pt idx="161">
                  <c:v>125891.4548329976</c:v>
                </c:pt>
                <c:pt idx="162">
                  <c:v>127925.8478729443</c:v>
                </c:pt>
                <c:pt idx="163">
                  <c:v>135291.5265541353</c:v>
                </c:pt>
                <c:pt idx="164">
                  <c:v>138999.9195940819</c:v>
                </c:pt>
                <c:pt idx="165">
                  <c:v>106100.6544540802</c:v>
                </c:pt>
                <c:pt idx="166">
                  <c:v>82240.63075327796</c:v>
                </c:pt>
                <c:pt idx="167">
                  <c:v>113190.746904614</c:v>
                </c:pt>
                <c:pt idx="168">
                  <c:v>118605.3807161456</c:v>
                </c:pt>
                <c:pt idx="169">
                  <c:v>126567.7737560923</c:v>
                </c:pt>
                <c:pt idx="170">
                  <c:v>128326.1667960389</c:v>
                </c:pt>
                <c:pt idx="171">
                  <c:v>134464.5598359855</c:v>
                </c:pt>
                <c:pt idx="172">
                  <c:v>141486.2951491115</c:v>
                </c:pt>
                <c:pt idx="173">
                  <c:v>138978.6881890581</c:v>
                </c:pt>
                <c:pt idx="174">
                  <c:v>135908.2812290046</c:v>
                </c:pt>
                <c:pt idx="175">
                  <c:v>132415.4742689512</c:v>
                </c:pt>
                <c:pt idx="176">
                  <c:v>128418.6673088978</c:v>
                </c:pt>
                <c:pt idx="177">
                  <c:v>122445.4603488444</c:v>
                </c:pt>
                <c:pt idx="178">
                  <c:v>117755.053388791</c:v>
                </c:pt>
                <c:pt idx="179">
                  <c:v>112093.8464287376</c:v>
                </c:pt>
                <c:pt idx="180">
                  <c:v>115953.4394686842</c:v>
                </c:pt>
                <c:pt idx="181">
                  <c:v>113402.632508631</c:v>
                </c:pt>
                <c:pt idx="182">
                  <c:v>112299.0255485776</c:v>
                </c:pt>
                <c:pt idx="183">
                  <c:v>110005.0185885242</c:v>
                </c:pt>
                <c:pt idx="184">
                  <c:v>106640.6116284708</c:v>
                </c:pt>
                <c:pt idx="185">
                  <c:v>98312.66007386298</c:v>
                </c:pt>
                <c:pt idx="186">
                  <c:v>116590.2531138096</c:v>
                </c:pt>
                <c:pt idx="187">
                  <c:v>123349.0461537562</c:v>
                </c:pt>
                <c:pt idx="188">
                  <c:v>125892.239193703</c:v>
                </c:pt>
                <c:pt idx="189">
                  <c:v>127739.4322336495</c:v>
                </c:pt>
                <c:pt idx="190">
                  <c:v>132091.9864309736</c:v>
                </c:pt>
                <c:pt idx="191">
                  <c:v>137016.8456856885</c:v>
                </c:pt>
                <c:pt idx="192">
                  <c:v>160446.4204043745</c:v>
                </c:pt>
                <c:pt idx="193">
                  <c:v>165998.3737102308</c:v>
                </c:pt>
                <c:pt idx="194">
                  <c:v>163428.0223364948</c:v>
                </c:pt>
                <c:pt idx="195">
                  <c:v>147040.4174812381</c:v>
                </c:pt>
                <c:pt idx="196">
                  <c:v>151805.207431874</c:v>
                </c:pt>
                <c:pt idx="197">
                  <c:v>171620.0004718206</c:v>
                </c:pt>
                <c:pt idx="198">
                  <c:v>178112.8069091378</c:v>
                </c:pt>
                <c:pt idx="199">
                  <c:v>174905.5999490845</c:v>
                </c:pt>
                <c:pt idx="200">
                  <c:v>170237.9929890311</c:v>
                </c:pt>
                <c:pt idx="201">
                  <c:v>174257.1860289777</c:v>
                </c:pt>
                <c:pt idx="202">
                  <c:v>177430.8283491164</c:v>
                </c:pt>
                <c:pt idx="203">
                  <c:v>177277.621389063</c:v>
                </c:pt>
                <c:pt idx="204">
                  <c:v>181180.4489024185</c:v>
                </c:pt>
                <c:pt idx="205">
                  <c:v>178774.8419423651</c:v>
                </c:pt>
                <c:pt idx="206">
                  <c:v>185332.0349823117</c:v>
                </c:pt>
                <c:pt idx="207">
                  <c:v>184805.6280222583</c:v>
                </c:pt>
                <c:pt idx="208">
                  <c:v>187702.8210622048</c:v>
                </c:pt>
                <c:pt idx="209">
                  <c:v>196699.2984165779</c:v>
                </c:pt>
                <c:pt idx="210">
                  <c:v>197897.2914565245</c:v>
                </c:pt>
                <c:pt idx="211">
                  <c:v>199012.4844964712</c:v>
                </c:pt>
                <c:pt idx="212">
                  <c:v>195753.677536418</c:v>
                </c:pt>
                <c:pt idx="213">
                  <c:v>191983.6705763644</c:v>
                </c:pt>
                <c:pt idx="214">
                  <c:v>189555.263616311</c:v>
                </c:pt>
                <c:pt idx="215">
                  <c:v>186388.8566562576</c:v>
                </c:pt>
                <c:pt idx="216">
                  <c:v>184826.8496962042</c:v>
                </c:pt>
                <c:pt idx="217">
                  <c:v>181851.2427361508</c:v>
                </c:pt>
                <c:pt idx="218">
                  <c:v>178899.6357760974</c:v>
                </c:pt>
                <c:pt idx="219">
                  <c:v>173336.8288160441</c:v>
                </c:pt>
                <c:pt idx="220">
                  <c:v>164426.0218559908</c:v>
                </c:pt>
                <c:pt idx="221">
                  <c:v>166695.7872629825</c:v>
                </c:pt>
                <c:pt idx="222">
                  <c:v>157225.7803029291</c:v>
                </c:pt>
                <c:pt idx="223">
                  <c:v>147986.1733428757</c:v>
                </c:pt>
                <c:pt idx="224">
                  <c:v>151952.5663828223</c:v>
                </c:pt>
                <c:pt idx="225">
                  <c:v>148627.759422769</c:v>
                </c:pt>
                <c:pt idx="226">
                  <c:v>141516.9524627156</c:v>
                </c:pt>
                <c:pt idx="227">
                  <c:v>134338.9455026624</c:v>
                </c:pt>
                <c:pt idx="228">
                  <c:v>138124.138542609</c:v>
                </c:pt>
                <c:pt idx="229">
                  <c:v>138703.7901006797</c:v>
                </c:pt>
                <c:pt idx="230">
                  <c:v>146184.2564374306</c:v>
                </c:pt>
                <c:pt idx="231">
                  <c:v>149365.1835969033</c:v>
                </c:pt>
                <c:pt idx="232">
                  <c:v>140262.37663685</c:v>
                </c:pt>
                <c:pt idx="233">
                  <c:v>130935.1696767967</c:v>
                </c:pt>
                <c:pt idx="234">
                  <c:v>122023.1627167433</c:v>
                </c:pt>
                <c:pt idx="235">
                  <c:v>112170.3557566899</c:v>
                </c:pt>
                <c:pt idx="236">
                  <c:v>101705.3980458392</c:v>
                </c:pt>
                <c:pt idx="237">
                  <c:v>108152.0603244022</c:v>
                </c:pt>
                <c:pt idx="238">
                  <c:v>107046.0533643489</c:v>
                </c:pt>
                <c:pt idx="239">
                  <c:v>100885.6464042956</c:v>
                </c:pt>
                <c:pt idx="240">
                  <c:v>95609.6394442423</c:v>
                </c:pt>
                <c:pt idx="241">
                  <c:v>88518.03248418892</c:v>
                </c:pt>
                <c:pt idx="242">
                  <c:v>81130.02552413554</c:v>
                </c:pt>
                <c:pt idx="243">
                  <c:v>75368.68860578596</c:v>
                </c:pt>
                <c:pt idx="244">
                  <c:v>59359.92326854795</c:v>
                </c:pt>
                <c:pt idx="245">
                  <c:v>59338.71630849465</c:v>
                </c:pt>
                <c:pt idx="246">
                  <c:v>66716.65869225382</c:v>
                </c:pt>
                <c:pt idx="247">
                  <c:v>67572.65173220046</c:v>
                </c:pt>
                <c:pt idx="248">
                  <c:v>66166.64477214711</c:v>
                </c:pt>
                <c:pt idx="249">
                  <c:v>65937.83781209387</c:v>
                </c:pt>
                <c:pt idx="250">
                  <c:v>59097.0308520406</c:v>
                </c:pt>
                <c:pt idx="251">
                  <c:v>57921.42389198724</c:v>
                </c:pt>
                <c:pt idx="252">
                  <c:v>62463.81693193375</c:v>
                </c:pt>
                <c:pt idx="253">
                  <c:v>56464.2099718805</c:v>
                </c:pt>
                <c:pt idx="254">
                  <c:v>53950.60301182721</c:v>
                </c:pt>
                <c:pt idx="255">
                  <c:v>46195.39605177386</c:v>
                </c:pt>
                <c:pt idx="256">
                  <c:v>37646.98909172046</c:v>
                </c:pt>
                <c:pt idx="257">
                  <c:v>28842.9719432529</c:v>
                </c:pt>
                <c:pt idx="258">
                  <c:v>31046.77563312737</c:v>
                </c:pt>
                <c:pt idx="259">
                  <c:v>28313.56867307402</c:v>
                </c:pt>
                <c:pt idx="260">
                  <c:v>24427.90622298111</c:v>
                </c:pt>
                <c:pt idx="261">
                  <c:v>26862.57587394653</c:v>
                </c:pt>
                <c:pt idx="262">
                  <c:v>27689.76891389317</c:v>
                </c:pt>
                <c:pt idx="263">
                  <c:v>22921.36195383971</c:v>
                </c:pt>
                <c:pt idx="264">
                  <c:v>16717.7549937862</c:v>
                </c:pt>
                <c:pt idx="265">
                  <c:v>14372.14803373275</c:v>
                </c:pt>
                <c:pt idx="266">
                  <c:v>7872.141073679378</c:v>
                </c:pt>
                <c:pt idx="267">
                  <c:v>1181.334113626042</c:v>
                </c:pt>
                <c:pt idx="268">
                  <c:v>-6252.27284642731</c:v>
                </c:pt>
                <c:pt idx="269">
                  <c:v>-11455.07980648064</c:v>
                </c:pt>
                <c:pt idx="270">
                  <c:v>-16810.28676653406</c:v>
                </c:pt>
                <c:pt idx="271">
                  <c:v>-14534.69372658746</c:v>
                </c:pt>
                <c:pt idx="272">
                  <c:v>-960.6343034121675</c:v>
                </c:pt>
                <c:pt idx="273">
                  <c:v>-4962.24126346549</c:v>
                </c:pt>
                <c:pt idx="274">
                  <c:v>-3460.64822351883</c:v>
                </c:pt>
                <c:pt idx="275">
                  <c:v>-7483.85518357216</c:v>
                </c:pt>
                <c:pt idx="276">
                  <c:v>-5899.462143625453</c:v>
                </c:pt>
                <c:pt idx="277">
                  <c:v>-7047.46910367883</c:v>
                </c:pt>
                <c:pt idx="278">
                  <c:v>-835.8760637322265</c:v>
                </c:pt>
                <c:pt idx="279">
                  <c:v>-0.283023785625119</c:v>
                </c:pt>
                <c:pt idx="280">
                  <c:v>3481.310016161093</c:v>
                </c:pt>
                <c:pt idx="281">
                  <c:v>4615.703056107741</c:v>
                </c:pt>
                <c:pt idx="282">
                  <c:v>2800.496096054412</c:v>
                </c:pt>
                <c:pt idx="283">
                  <c:v>981.6891360009323</c:v>
                </c:pt>
                <c:pt idx="284">
                  <c:v>5671.68217594747</c:v>
                </c:pt>
                <c:pt idx="285">
                  <c:v>4413.516811225797</c:v>
                </c:pt>
                <c:pt idx="286">
                  <c:v>-1418.897733571561</c:v>
                </c:pt>
                <c:pt idx="287">
                  <c:v>-436.9046936249361</c:v>
                </c:pt>
                <c:pt idx="288">
                  <c:v>-964.5116536782881</c:v>
                </c:pt>
                <c:pt idx="289">
                  <c:v>-4334.91861373157</c:v>
                </c:pt>
                <c:pt idx="290">
                  <c:v>-9811.325573784907</c:v>
                </c:pt>
                <c:pt idx="291">
                  <c:v>-15629.73253383834</c:v>
                </c:pt>
                <c:pt idx="292">
                  <c:v>-11341.7394938918</c:v>
                </c:pt>
                <c:pt idx="293">
                  <c:v>-17296.9464539451</c:v>
                </c:pt>
                <c:pt idx="294">
                  <c:v>-17958.95341399848</c:v>
                </c:pt>
                <c:pt idx="295">
                  <c:v>-15946.16037405186</c:v>
                </c:pt>
                <c:pt idx="296">
                  <c:v>-13251.76733410515</c:v>
                </c:pt>
                <c:pt idx="297">
                  <c:v>-18962.17429415841</c:v>
                </c:pt>
                <c:pt idx="298">
                  <c:v>-26401.78125421182</c:v>
                </c:pt>
                <c:pt idx="299">
                  <c:v>-34330.13238541764</c:v>
                </c:pt>
                <c:pt idx="300">
                  <c:v>-33795.73934547105</c:v>
                </c:pt>
                <c:pt idx="301">
                  <c:v>-35430.94630552438</c:v>
                </c:pt>
                <c:pt idx="302">
                  <c:v>-40084.15326557779</c:v>
                </c:pt>
                <c:pt idx="303">
                  <c:v>-38420.56022563113</c:v>
                </c:pt>
                <c:pt idx="304">
                  <c:v>-30951.94226556519</c:v>
                </c:pt>
                <c:pt idx="305">
                  <c:v>-36440.34922561847</c:v>
                </c:pt>
                <c:pt idx="306">
                  <c:v>-41093.15975480621</c:v>
                </c:pt>
                <c:pt idx="307">
                  <c:v>-42530.57787287866</c:v>
                </c:pt>
                <c:pt idx="308">
                  <c:v>-28054.08440556402</c:v>
                </c:pt>
                <c:pt idx="309">
                  <c:v>-30609.69136561746</c:v>
                </c:pt>
                <c:pt idx="310">
                  <c:v>-30125.69832567086</c:v>
                </c:pt>
                <c:pt idx="311">
                  <c:v>-33550.10528572428</c:v>
                </c:pt>
                <c:pt idx="312">
                  <c:v>-37670.51224577775</c:v>
                </c:pt>
                <c:pt idx="313">
                  <c:v>-41222.11920583113</c:v>
                </c:pt>
                <c:pt idx="314">
                  <c:v>-45427.72616588453</c:v>
                </c:pt>
                <c:pt idx="315">
                  <c:v>-51061.33312593788</c:v>
                </c:pt>
                <c:pt idx="316">
                  <c:v>-56777.74008599125</c:v>
                </c:pt>
                <c:pt idx="317">
                  <c:v>-62686.14704604457</c:v>
                </c:pt>
                <c:pt idx="318">
                  <c:v>-66618.154006098</c:v>
                </c:pt>
                <c:pt idx="319">
                  <c:v>-71267.7609661513</c:v>
                </c:pt>
                <c:pt idx="320">
                  <c:v>-74912.96792620474</c:v>
                </c:pt>
                <c:pt idx="321">
                  <c:v>-68867.38906812533</c:v>
                </c:pt>
                <c:pt idx="322">
                  <c:v>-57177.79602817867</c:v>
                </c:pt>
                <c:pt idx="323">
                  <c:v>-55559.80298823198</c:v>
                </c:pt>
                <c:pt idx="324">
                  <c:v>-57040.20994828529</c:v>
                </c:pt>
                <c:pt idx="325">
                  <c:v>-57972.21690833867</c:v>
                </c:pt>
                <c:pt idx="326">
                  <c:v>-59357.82386839205</c:v>
                </c:pt>
                <c:pt idx="327">
                  <c:v>-61450.23082844551</c:v>
                </c:pt>
                <c:pt idx="328">
                  <c:v>-63983.0377884989</c:v>
                </c:pt>
                <c:pt idx="329">
                  <c:v>-66596.24474855211</c:v>
                </c:pt>
                <c:pt idx="330">
                  <c:v>-69781.85170860556</c:v>
                </c:pt>
                <c:pt idx="331">
                  <c:v>-72828.25866865897</c:v>
                </c:pt>
                <c:pt idx="332">
                  <c:v>-71828.26562871226</c:v>
                </c:pt>
                <c:pt idx="333">
                  <c:v>-74466.67258876572</c:v>
                </c:pt>
                <c:pt idx="334">
                  <c:v>-67118.67592963358</c:v>
                </c:pt>
                <c:pt idx="335">
                  <c:v>-63193.08288968694</c:v>
                </c:pt>
                <c:pt idx="336">
                  <c:v>-60010.28984974026</c:v>
                </c:pt>
                <c:pt idx="337">
                  <c:v>-63902.69680979352</c:v>
                </c:pt>
                <c:pt idx="338">
                  <c:v>-66073.10376984695</c:v>
                </c:pt>
                <c:pt idx="339">
                  <c:v>-80089.74207039115</c:v>
                </c:pt>
                <c:pt idx="340">
                  <c:v>-74302.9528315584</c:v>
                </c:pt>
                <c:pt idx="341">
                  <c:v>-42363.45599301064</c:v>
                </c:pt>
                <c:pt idx="342">
                  <c:v>-38760.78029434895</c:v>
                </c:pt>
                <c:pt idx="343">
                  <c:v>-34607.18725440231</c:v>
                </c:pt>
                <c:pt idx="344">
                  <c:v>-29037.59421445558</c:v>
                </c:pt>
                <c:pt idx="345">
                  <c:v>-25211.60117450893</c:v>
                </c:pt>
                <c:pt idx="346">
                  <c:v>-25674.40813456233</c:v>
                </c:pt>
                <c:pt idx="347">
                  <c:v>-25543.21509461581</c:v>
                </c:pt>
                <c:pt idx="348">
                  <c:v>-24951.22205466922</c:v>
                </c:pt>
                <c:pt idx="349">
                  <c:v>-28525.62901472258</c:v>
                </c:pt>
                <c:pt idx="350">
                  <c:v>-32467.380577505</c:v>
                </c:pt>
                <c:pt idx="351">
                  <c:v>-32894.18753755836</c:v>
                </c:pt>
                <c:pt idx="352">
                  <c:v>-30269.3944976117</c:v>
                </c:pt>
                <c:pt idx="353">
                  <c:v>-31766.6014576651</c:v>
                </c:pt>
                <c:pt idx="354">
                  <c:v>-33039.40841771841</c:v>
                </c:pt>
                <c:pt idx="355">
                  <c:v>-30364.2153777718</c:v>
                </c:pt>
                <c:pt idx="356">
                  <c:v>-28988.62233782514</c:v>
                </c:pt>
                <c:pt idx="357">
                  <c:v>-27925.02929787848</c:v>
                </c:pt>
                <c:pt idx="358">
                  <c:v>-27348.6362579318</c:v>
                </c:pt>
                <c:pt idx="359">
                  <c:v>-26527.44321798514</c:v>
                </c:pt>
                <c:pt idx="360">
                  <c:v>-22580.25017803844</c:v>
                </c:pt>
                <c:pt idx="361">
                  <c:v>-22683.0571380919</c:v>
                </c:pt>
                <c:pt idx="362">
                  <c:v>-15679.46409814527</c:v>
                </c:pt>
                <c:pt idx="363">
                  <c:v>-9277.593039836108</c:v>
                </c:pt>
                <c:pt idx="364">
                  <c:v>1.10463588498533E-7</c:v>
                </c:pt>
                <c:pt idx="365">
                  <c:v>8457.99304005706</c:v>
                </c:pt>
                <c:pt idx="366">
                  <c:v>12246.78608000367</c:v>
                </c:pt>
                <c:pt idx="367">
                  <c:v>11495.97911995028</c:v>
                </c:pt>
                <c:pt idx="368">
                  <c:v>14107.57215989688</c:v>
                </c:pt>
                <c:pt idx="369">
                  <c:v>13517.56519984347</c:v>
                </c:pt>
                <c:pt idx="370">
                  <c:v>13531.15823979005</c:v>
                </c:pt>
                <c:pt idx="371">
                  <c:v>13430.75127973668</c:v>
                </c:pt>
                <c:pt idx="372">
                  <c:v>11379.14431968333</c:v>
                </c:pt>
                <c:pt idx="373">
                  <c:v>8530.737359629957</c:v>
                </c:pt>
                <c:pt idx="374">
                  <c:v>11937.86543292626</c:v>
                </c:pt>
                <c:pt idx="375">
                  <c:v>16803.0584728729</c:v>
                </c:pt>
                <c:pt idx="376">
                  <c:v>20810.95771229612</c:v>
                </c:pt>
                <c:pt idx="377">
                  <c:v>47782.09585287976</c:v>
                </c:pt>
                <c:pt idx="378">
                  <c:v>55250.0888928264</c:v>
                </c:pt>
                <c:pt idx="379">
                  <c:v>57673.28193277305</c:v>
                </c:pt>
                <c:pt idx="380">
                  <c:v>58140.47497271968</c:v>
                </c:pt>
                <c:pt idx="381">
                  <c:v>58504.46801266632</c:v>
                </c:pt>
                <c:pt idx="382">
                  <c:v>56864.46105261296</c:v>
                </c:pt>
                <c:pt idx="383">
                  <c:v>53628.45409255957</c:v>
                </c:pt>
                <c:pt idx="384">
                  <c:v>54941.64713250617</c:v>
                </c:pt>
                <c:pt idx="385">
                  <c:v>64699.2401724528</c:v>
                </c:pt>
                <c:pt idx="386">
                  <c:v>64422.4332123995</c:v>
                </c:pt>
                <c:pt idx="387">
                  <c:v>63071.62625234611</c:v>
                </c:pt>
                <c:pt idx="388">
                  <c:v>59594.41929229275</c:v>
                </c:pt>
                <c:pt idx="389">
                  <c:v>57468.4123322394</c:v>
                </c:pt>
                <c:pt idx="390">
                  <c:v>57733.02729004702</c:v>
                </c:pt>
                <c:pt idx="391">
                  <c:v>51375.13718537029</c:v>
                </c:pt>
                <c:pt idx="392">
                  <c:v>48911.52524269425</c:v>
                </c:pt>
                <c:pt idx="393">
                  <c:v>45315.51828264086</c:v>
                </c:pt>
                <c:pt idx="394">
                  <c:v>48010.86838189037</c:v>
                </c:pt>
                <c:pt idx="395">
                  <c:v>50804.86142183698</c:v>
                </c:pt>
                <c:pt idx="396">
                  <c:v>46178.09797574799</c:v>
                </c:pt>
                <c:pt idx="397">
                  <c:v>37433.68274190152</c:v>
                </c:pt>
                <c:pt idx="398">
                  <c:v>33738.0757818482</c:v>
                </c:pt>
                <c:pt idx="399">
                  <c:v>31060.06882179481</c:v>
                </c:pt>
                <c:pt idx="400">
                  <c:v>31420.46186174146</c:v>
                </c:pt>
                <c:pt idx="401">
                  <c:v>30186.05490168811</c:v>
                </c:pt>
                <c:pt idx="402">
                  <c:v>35380.04794163473</c:v>
                </c:pt>
                <c:pt idx="403">
                  <c:v>46559.45608917264</c:v>
                </c:pt>
                <c:pt idx="404">
                  <c:v>40153.48570823397</c:v>
                </c:pt>
                <c:pt idx="405">
                  <c:v>52457.75249938471</c:v>
                </c:pt>
                <c:pt idx="406">
                  <c:v>60498.14553933132</c:v>
                </c:pt>
                <c:pt idx="407">
                  <c:v>62105.33857927794</c:v>
                </c:pt>
                <c:pt idx="408">
                  <c:v>63507.3316192246</c:v>
                </c:pt>
                <c:pt idx="409">
                  <c:v>60468.12465917126</c:v>
                </c:pt>
                <c:pt idx="410">
                  <c:v>62766.51769911785</c:v>
                </c:pt>
                <c:pt idx="411">
                  <c:v>71393.78131554676</c:v>
                </c:pt>
                <c:pt idx="412">
                  <c:v>69670.82307212033</c:v>
                </c:pt>
                <c:pt idx="413">
                  <c:v>71726.73113033203</c:v>
                </c:pt>
                <c:pt idx="414">
                  <c:v>62092.53376431586</c:v>
                </c:pt>
                <c:pt idx="415">
                  <c:v>50451.58174222206</c:v>
                </c:pt>
                <c:pt idx="416">
                  <c:v>46079.1265910334</c:v>
                </c:pt>
                <c:pt idx="417">
                  <c:v>43006.31963098004</c:v>
                </c:pt>
                <c:pt idx="418">
                  <c:v>41611.11267092666</c:v>
                </c:pt>
                <c:pt idx="419">
                  <c:v>39998.70571087328</c:v>
                </c:pt>
                <c:pt idx="420">
                  <c:v>39553.92967780573</c:v>
                </c:pt>
                <c:pt idx="421">
                  <c:v>30877.80756313186</c:v>
                </c:pt>
                <c:pt idx="422">
                  <c:v>26709.61843099182</c:v>
                </c:pt>
                <c:pt idx="423">
                  <c:v>26107.13017511061</c:v>
                </c:pt>
                <c:pt idx="424">
                  <c:v>36993.74018062273</c:v>
                </c:pt>
                <c:pt idx="425">
                  <c:v>38005.73322056935</c:v>
                </c:pt>
                <c:pt idx="426">
                  <c:v>32676.63815423193</c:v>
                </c:pt>
                <c:pt idx="427">
                  <c:v>47942.59553110677</c:v>
                </c:pt>
                <c:pt idx="428">
                  <c:v>67858.34143231643</c:v>
                </c:pt>
                <c:pt idx="429">
                  <c:v>72568.53609788987</c:v>
                </c:pt>
                <c:pt idx="430">
                  <c:v>64187.14130208379</c:v>
                </c:pt>
                <c:pt idx="431">
                  <c:v>45009.44838125202</c:v>
                </c:pt>
                <c:pt idx="432">
                  <c:v>45211.60515437665</c:v>
                </c:pt>
                <c:pt idx="433">
                  <c:v>44856.53428599078</c:v>
                </c:pt>
                <c:pt idx="434">
                  <c:v>44270.39215516792</c:v>
                </c:pt>
                <c:pt idx="435">
                  <c:v>65123.18519511459</c:v>
                </c:pt>
                <c:pt idx="436">
                  <c:v>65628.77823506121</c:v>
                </c:pt>
                <c:pt idx="437">
                  <c:v>76379.97127500785</c:v>
                </c:pt>
                <c:pt idx="438">
                  <c:v>77732.76431495453</c:v>
                </c:pt>
                <c:pt idx="439">
                  <c:v>81515.55735490113</c:v>
                </c:pt>
                <c:pt idx="440">
                  <c:v>83492.35039484774</c:v>
                </c:pt>
                <c:pt idx="441">
                  <c:v>86741.14343479435</c:v>
                </c:pt>
                <c:pt idx="442">
                  <c:v>91774.33647474097</c:v>
                </c:pt>
                <c:pt idx="443">
                  <c:v>100505.9295146876</c:v>
                </c:pt>
                <c:pt idx="444">
                  <c:v>97311.92255463423</c:v>
                </c:pt>
                <c:pt idx="445">
                  <c:v>96739.91559458083</c:v>
                </c:pt>
                <c:pt idx="446">
                  <c:v>101184.001415485</c:v>
                </c:pt>
                <c:pt idx="447">
                  <c:v>142180.5702002833</c:v>
                </c:pt>
                <c:pt idx="448">
                  <c:v>146731.3632402298</c:v>
                </c:pt>
                <c:pt idx="449">
                  <c:v>149426.9562801764</c:v>
                </c:pt>
                <c:pt idx="450">
                  <c:v>151779.3493201231</c:v>
                </c:pt>
                <c:pt idx="451">
                  <c:v>153265.3423600697</c:v>
                </c:pt>
                <c:pt idx="452">
                  <c:v>153792.5354000163</c:v>
                </c:pt>
                <c:pt idx="453">
                  <c:v>153392.128439963</c:v>
                </c:pt>
                <c:pt idx="454">
                  <c:v>152702.5214799096</c:v>
                </c:pt>
                <c:pt idx="455">
                  <c:v>152143.7145198562</c:v>
                </c:pt>
                <c:pt idx="456">
                  <c:v>151962.9075598029</c:v>
                </c:pt>
                <c:pt idx="457">
                  <c:v>150909.7005997495</c:v>
                </c:pt>
                <c:pt idx="458">
                  <c:v>149930.8936396961</c:v>
                </c:pt>
                <c:pt idx="459">
                  <c:v>149484.8866796427</c:v>
                </c:pt>
                <c:pt idx="460">
                  <c:v>148324.8797195893</c:v>
                </c:pt>
                <c:pt idx="461">
                  <c:v>148909.672759536</c:v>
                </c:pt>
                <c:pt idx="462">
                  <c:v>149422.4657994826</c:v>
                </c:pt>
                <c:pt idx="463">
                  <c:v>150450.0588394293</c:v>
                </c:pt>
                <c:pt idx="464">
                  <c:v>148495.6518793759</c:v>
                </c:pt>
                <c:pt idx="465">
                  <c:v>147418.4449193224</c:v>
                </c:pt>
                <c:pt idx="466">
                  <c:v>148694.4379592691</c:v>
                </c:pt>
                <c:pt idx="467">
                  <c:v>147236.8309992157</c:v>
                </c:pt>
                <c:pt idx="468">
                  <c:v>137203.3466852428</c:v>
                </c:pt>
                <c:pt idx="469">
                  <c:v>139588.2805703913</c:v>
                </c:pt>
                <c:pt idx="470">
                  <c:v>138208.673610338</c:v>
                </c:pt>
                <c:pt idx="471">
                  <c:v>137267.0666502846</c:v>
                </c:pt>
                <c:pt idx="472">
                  <c:v>138407.4596902312</c:v>
                </c:pt>
                <c:pt idx="473">
                  <c:v>137090.2527301778</c:v>
                </c:pt>
                <c:pt idx="474">
                  <c:v>134497.4457701245</c:v>
                </c:pt>
                <c:pt idx="475">
                  <c:v>141061.4656709279</c:v>
                </c:pt>
                <c:pt idx="476">
                  <c:v>147342.6587108745</c:v>
                </c:pt>
                <c:pt idx="477">
                  <c:v>153655.7385448011</c:v>
                </c:pt>
                <c:pt idx="478">
                  <c:v>156854.1315847478</c:v>
                </c:pt>
                <c:pt idx="479">
                  <c:v>158940.1246246943</c:v>
                </c:pt>
                <c:pt idx="480">
                  <c:v>162588.5176646411</c:v>
                </c:pt>
                <c:pt idx="481">
                  <c:v>167940.0081392567</c:v>
                </c:pt>
                <c:pt idx="482">
                  <c:v>202738.0011792033</c:v>
                </c:pt>
                <c:pt idx="483">
                  <c:v>203886.7942191499</c:v>
                </c:pt>
                <c:pt idx="484">
                  <c:v>202700.2477386264</c:v>
                </c:pt>
                <c:pt idx="485">
                  <c:v>208063.440778573</c:v>
                </c:pt>
                <c:pt idx="486">
                  <c:v>209994.6338185197</c:v>
                </c:pt>
                <c:pt idx="487">
                  <c:v>209035.0268584662</c:v>
                </c:pt>
                <c:pt idx="488">
                  <c:v>216746.6198984129</c:v>
                </c:pt>
                <c:pt idx="489">
                  <c:v>215999.4129383595</c:v>
                </c:pt>
                <c:pt idx="490">
                  <c:v>215441.8059783061</c:v>
                </c:pt>
                <c:pt idx="491">
                  <c:v>217950.1990182528</c:v>
                </c:pt>
                <c:pt idx="492">
                  <c:v>216792.5920581993</c:v>
                </c:pt>
                <c:pt idx="493">
                  <c:v>217756.585098146</c:v>
                </c:pt>
                <c:pt idx="494">
                  <c:v>235144.9781380926</c:v>
                </c:pt>
                <c:pt idx="495">
                  <c:v>235159.7711780393</c:v>
                </c:pt>
                <c:pt idx="496">
                  <c:v>238445.7642179859</c:v>
                </c:pt>
                <c:pt idx="497">
                  <c:v>240351.7572579325</c:v>
                </c:pt>
                <c:pt idx="498">
                  <c:v>240978.5502978791</c:v>
                </c:pt>
                <c:pt idx="499">
                  <c:v>239580.9433378257</c:v>
                </c:pt>
                <c:pt idx="500">
                  <c:v>238494.1363777723</c:v>
                </c:pt>
                <c:pt idx="501">
                  <c:v>238708.1294177189</c:v>
                </c:pt>
                <c:pt idx="502">
                  <c:v>238029.3224576655</c:v>
                </c:pt>
                <c:pt idx="503">
                  <c:v>236434.9154976122</c:v>
                </c:pt>
                <c:pt idx="504">
                  <c:v>239518.1085375588</c:v>
                </c:pt>
                <c:pt idx="505">
                  <c:v>236937.3015775054</c:v>
                </c:pt>
                <c:pt idx="506">
                  <c:v>235753.2946174521</c:v>
                </c:pt>
                <c:pt idx="507">
                  <c:v>233172.4888155395</c:v>
                </c:pt>
                <c:pt idx="508">
                  <c:v>227996.6815922398</c:v>
                </c:pt>
                <c:pt idx="509">
                  <c:v>232522.8743689402</c:v>
                </c:pt>
                <c:pt idx="510">
                  <c:v>236963.8671456406</c:v>
                </c:pt>
                <c:pt idx="511">
                  <c:v>239680.4599223409</c:v>
                </c:pt>
                <c:pt idx="512">
                  <c:v>255001.5399007798</c:v>
                </c:pt>
                <c:pt idx="513">
                  <c:v>251911.9329407265</c:v>
                </c:pt>
                <c:pt idx="514">
                  <c:v>252363.5259806731</c:v>
                </c:pt>
                <c:pt idx="515">
                  <c:v>250815.9190206197</c:v>
                </c:pt>
                <c:pt idx="516">
                  <c:v>247087.9120605664</c:v>
                </c:pt>
                <c:pt idx="517">
                  <c:v>244327.105100513</c:v>
                </c:pt>
                <c:pt idx="518">
                  <c:v>241447.4576606731</c:v>
                </c:pt>
                <c:pt idx="519">
                  <c:v>249684.6507006197</c:v>
                </c:pt>
                <c:pt idx="520">
                  <c:v>248843.8437405663</c:v>
                </c:pt>
                <c:pt idx="521">
                  <c:v>242517.2796601144</c:v>
                </c:pt>
                <c:pt idx="522">
                  <c:v>210869.1136861329</c:v>
                </c:pt>
                <c:pt idx="523">
                  <c:v>234979.2112508899</c:v>
                </c:pt>
                <c:pt idx="524">
                  <c:v>247170.4042908365</c:v>
                </c:pt>
                <c:pt idx="525">
                  <c:v>252199.9973307831</c:v>
                </c:pt>
                <c:pt idx="526">
                  <c:v>259931.9903707297</c:v>
                </c:pt>
                <c:pt idx="527">
                  <c:v>261720.3834106763</c:v>
                </c:pt>
                <c:pt idx="528">
                  <c:v>263218.3764506229</c:v>
                </c:pt>
                <c:pt idx="529">
                  <c:v>261896.3694905696</c:v>
                </c:pt>
                <c:pt idx="530">
                  <c:v>260467.5625305162</c:v>
                </c:pt>
                <c:pt idx="531">
                  <c:v>273462.8722026708</c:v>
                </c:pt>
                <c:pt idx="532">
                  <c:v>268800.0652426174</c:v>
                </c:pt>
                <c:pt idx="533">
                  <c:v>264520.0582825641</c:v>
                </c:pt>
                <c:pt idx="534">
                  <c:v>273697.6570680788</c:v>
                </c:pt>
                <c:pt idx="535">
                  <c:v>271037.6501080254</c:v>
                </c:pt>
                <c:pt idx="536">
                  <c:v>269402.4431479721</c:v>
                </c:pt>
                <c:pt idx="537">
                  <c:v>270604.0361879187</c:v>
                </c:pt>
                <c:pt idx="538">
                  <c:v>270507.2292278654</c:v>
                </c:pt>
                <c:pt idx="539">
                  <c:v>266822.422267812</c:v>
                </c:pt>
                <c:pt idx="540">
                  <c:v>267601.6153077586</c:v>
                </c:pt>
                <c:pt idx="541">
                  <c:v>264995.6149170201</c:v>
                </c:pt>
                <c:pt idx="542">
                  <c:v>274212.0079569666</c:v>
                </c:pt>
                <c:pt idx="543">
                  <c:v>271583.2009969133</c:v>
                </c:pt>
                <c:pt idx="544">
                  <c:v>273384.0400014053</c:v>
                </c:pt>
                <c:pt idx="545">
                  <c:v>271610.833041352</c:v>
                </c:pt>
                <c:pt idx="546">
                  <c:v>270284.0260812986</c:v>
                </c:pt>
                <c:pt idx="547">
                  <c:v>268574.4191212452</c:v>
                </c:pt>
                <c:pt idx="548">
                  <c:v>265610.8121611918</c:v>
                </c:pt>
                <c:pt idx="549">
                  <c:v>262756.4052011385</c:v>
                </c:pt>
                <c:pt idx="550">
                  <c:v>262135.1982410851</c:v>
                </c:pt>
                <c:pt idx="551">
                  <c:v>266549.1912810318</c:v>
                </c:pt>
                <c:pt idx="552">
                  <c:v>263415.1843209784</c:v>
                </c:pt>
                <c:pt idx="553">
                  <c:v>264623.977360925</c:v>
                </c:pt>
                <c:pt idx="554">
                  <c:v>268380.3704008716</c:v>
                </c:pt>
                <c:pt idx="555">
                  <c:v>274530.7634408182</c:v>
                </c:pt>
                <c:pt idx="556">
                  <c:v>279285.5564807648</c:v>
                </c:pt>
                <c:pt idx="557">
                  <c:v>279890.7495207115</c:v>
                </c:pt>
                <c:pt idx="558">
                  <c:v>281215.9425606581</c:v>
                </c:pt>
                <c:pt idx="559">
                  <c:v>289301.7298860257</c:v>
                </c:pt>
                <c:pt idx="560">
                  <c:v>290913.7229259723</c:v>
                </c:pt>
                <c:pt idx="561">
                  <c:v>288736.1159659189</c:v>
                </c:pt>
                <c:pt idx="562">
                  <c:v>288410.1090058655</c:v>
                </c:pt>
                <c:pt idx="563">
                  <c:v>288142.9020458122</c:v>
                </c:pt>
                <c:pt idx="564">
                  <c:v>283781.8548841824</c:v>
                </c:pt>
                <c:pt idx="565">
                  <c:v>272942.5760543231</c:v>
                </c:pt>
                <c:pt idx="566">
                  <c:v>290954.4919089016</c:v>
                </c:pt>
                <c:pt idx="567">
                  <c:v>299227.328483472</c:v>
                </c:pt>
                <c:pt idx="568">
                  <c:v>302107.7215234187</c:v>
                </c:pt>
                <c:pt idx="569">
                  <c:v>303279.3145633653</c:v>
                </c:pt>
                <c:pt idx="570">
                  <c:v>308150.507603312</c:v>
                </c:pt>
                <c:pt idx="571">
                  <c:v>309019.7006432586</c:v>
                </c:pt>
                <c:pt idx="572">
                  <c:v>304926.8936832053</c:v>
                </c:pt>
                <c:pt idx="573">
                  <c:v>304060.4509944151</c:v>
                </c:pt>
                <c:pt idx="574">
                  <c:v>300675.6440343616</c:v>
                </c:pt>
                <c:pt idx="575">
                  <c:v>298549.6370743082</c:v>
                </c:pt>
                <c:pt idx="576">
                  <c:v>294892.430114255</c:v>
                </c:pt>
                <c:pt idx="577">
                  <c:v>291082.8231542016</c:v>
                </c:pt>
                <c:pt idx="578">
                  <c:v>286864.0161941481</c:v>
                </c:pt>
                <c:pt idx="579">
                  <c:v>287300.6987022748</c:v>
                </c:pt>
                <c:pt idx="580">
                  <c:v>286187.8806188354</c:v>
                </c:pt>
                <c:pt idx="581">
                  <c:v>293053.8625353959</c:v>
                </c:pt>
                <c:pt idx="582">
                  <c:v>289892.2555753425</c:v>
                </c:pt>
                <c:pt idx="583">
                  <c:v>285059.048615289</c:v>
                </c:pt>
                <c:pt idx="584">
                  <c:v>279867.0416552356</c:v>
                </c:pt>
                <c:pt idx="585">
                  <c:v>279764.232071138</c:v>
                </c:pt>
                <c:pt idx="586">
                  <c:v>284600.7183806766</c:v>
                </c:pt>
                <c:pt idx="587">
                  <c:v>286657.8578005277</c:v>
                </c:pt>
                <c:pt idx="588">
                  <c:v>285136.6508404743</c:v>
                </c:pt>
                <c:pt idx="589">
                  <c:v>279923.043880421</c:v>
                </c:pt>
                <c:pt idx="590">
                  <c:v>275567.4369203676</c:v>
                </c:pt>
                <c:pt idx="591">
                  <c:v>282148.2400854257</c:v>
                </c:pt>
                <c:pt idx="592">
                  <c:v>271856.4499838236</c:v>
                </c:pt>
                <c:pt idx="593">
                  <c:v>272884.697786284</c:v>
                </c:pt>
                <c:pt idx="594">
                  <c:v>289623.8908262306</c:v>
                </c:pt>
                <c:pt idx="595">
                  <c:v>288599.9508836435</c:v>
                </c:pt>
                <c:pt idx="596">
                  <c:v>291230.9212516289</c:v>
                </c:pt>
                <c:pt idx="597">
                  <c:v>289602.9142915756</c:v>
                </c:pt>
                <c:pt idx="598">
                  <c:v>285896.5073315221</c:v>
                </c:pt>
                <c:pt idx="599">
                  <c:v>281326.1003714688</c:v>
                </c:pt>
                <c:pt idx="600">
                  <c:v>282188.0934114155</c:v>
                </c:pt>
                <c:pt idx="601">
                  <c:v>287877.6864513621</c:v>
                </c:pt>
                <c:pt idx="602">
                  <c:v>284147.2794913088</c:v>
                </c:pt>
                <c:pt idx="603">
                  <c:v>279708.8725312554</c:v>
                </c:pt>
                <c:pt idx="604">
                  <c:v>272337.665571202</c:v>
                </c:pt>
                <c:pt idx="605">
                  <c:v>266104.0586111486</c:v>
                </c:pt>
                <c:pt idx="606">
                  <c:v>256227.2100470609</c:v>
                </c:pt>
                <c:pt idx="607">
                  <c:v>251793.6030870075</c:v>
                </c:pt>
                <c:pt idx="608">
                  <c:v>267465.2975985892</c:v>
                </c:pt>
                <c:pt idx="609">
                  <c:v>271536.0906385358</c:v>
                </c:pt>
                <c:pt idx="610">
                  <c:v>274325.2836784824</c:v>
                </c:pt>
                <c:pt idx="611">
                  <c:v>272364.8767184291</c:v>
                </c:pt>
                <c:pt idx="612">
                  <c:v>281074.8697583756</c:v>
                </c:pt>
                <c:pt idx="613">
                  <c:v>288192.4627983222</c:v>
                </c:pt>
                <c:pt idx="614">
                  <c:v>286030.4558382689</c:v>
                </c:pt>
                <c:pt idx="615">
                  <c:v>283194.0488782154</c:v>
                </c:pt>
                <c:pt idx="616">
                  <c:v>282364.041918162</c:v>
                </c:pt>
                <c:pt idx="617">
                  <c:v>288351.2349581086</c:v>
                </c:pt>
                <c:pt idx="618">
                  <c:v>284761.2279980552</c:v>
                </c:pt>
                <c:pt idx="619">
                  <c:v>281542.0210380019</c:v>
                </c:pt>
                <c:pt idx="620">
                  <c:v>280541.6140779485</c:v>
                </c:pt>
                <c:pt idx="621">
                  <c:v>289068.0071178952</c:v>
                </c:pt>
                <c:pt idx="622">
                  <c:v>301638.4001578419</c:v>
                </c:pt>
                <c:pt idx="623">
                  <c:v>298552.6121838426</c:v>
                </c:pt>
                <c:pt idx="624">
                  <c:v>298422.9125814067</c:v>
                </c:pt>
                <c:pt idx="625">
                  <c:v>296288.5056213533</c:v>
                </c:pt>
                <c:pt idx="626">
                  <c:v>289559.2986613</c:v>
                </c:pt>
                <c:pt idx="627">
                  <c:v>292985.8614649154</c:v>
                </c:pt>
                <c:pt idx="628">
                  <c:v>287288.654504862</c:v>
                </c:pt>
                <c:pt idx="629">
                  <c:v>291702.917607172</c:v>
                </c:pt>
                <c:pt idx="630">
                  <c:v>291517.3106471185</c:v>
                </c:pt>
                <c:pt idx="631">
                  <c:v>298433.3036870651</c:v>
                </c:pt>
                <c:pt idx="632">
                  <c:v>299040.8967270117</c:v>
                </c:pt>
                <c:pt idx="633">
                  <c:v>301201.2897669583</c:v>
                </c:pt>
                <c:pt idx="634">
                  <c:v>306459.125282466</c:v>
                </c:pt>
                <c:pt idx="635">
                  <c:v>305721.7487819123</c:v>
                </c:pt>
                <c:pt idx="636">
                  <c:v>309169.7418218588</c:v>
                </c:pt>
                <c:pt idx="637">
                  <c:v>312417.3348618056</c:v>
                </c:pt>
                <c:pt idx="638">
                  <c:v>315478.9279017522</c:v>
                </c:pt>
                <c:pt idx="639">
                  <c:v>313145.3209416987</c:v>
                </c:pt>
                <c:pt idx="640">
                  <c:v>311432.1139816453</c:v>
                </c:pt>
                <c:pt idx="641">
                  <c:v>310545.7070215919</c:v>
                </c:pt>
                <c:pt idx="642">
                  <c:v>309601.7000615385</c:v>
                </c:pt>
                <c:pt idx="643">
                  <c:v>352843.1429625088</c:v>
                </c:pt>
                <c:pt idx="644">
                  <c:v>371515.5360024555</c:v>
                </c:pt>
                <c:pt idx="645">
                  <c:v>380521.9290424021</c:v>
                </c:pt>
                <c:pt idx="646">
                  <c:v>386084.3220823487</c:v>
                </c:pt>
                <c:pt idx="647">
                  <c:v>389865.9151222953</c:v>
                </c:pt>
                <c:pt idx="648">
                  <c:v>395163.1081622418</c:v>
                </c:pt>
                <c:pt idx="649">
                  <c:v>392133.5012021885</c:v>
                </c:pt>
                <c:pt idx="650">
                  <c:v>392022.2942421352</c:v>
                </c:pt>
                <c:pt idx="651">
                  <c:v>390422.4376884884</c:v>
                </c:pt>
                <c:pt idx="652">
                  <c:v>385514.6562053121</c:v>
                </c:pt>
                <c:pt idx="653">
                  <c:v>389576.995136529</c:v>
                </c:pt>
                <c:pt idx="654">
                  <c:v>388309.5343120627</c:v>
                </c:pt>
                <c:pt idx="655">
                  <c:v>394986.7273520093</c:v>
                </c:pt>
                <c:pt idx="656">
                  <c:v>403939.1203919559</c:v>
                </c:pt>
                <c:pt idx="657">
                  <c:v>406071.9134319027</c:v>
                </c:pt>
                <c:pt idx="658">
                  <c:v>410161.9064718493</c:v>
                </c:pt>
                <c:pt idx="659">
                  <c:v>408657.499511796</c:v>
                </c:pt>
                <c:pt idx="660">
                  <c:v>405270.2925517426</c:v>
                </c:pt>
                <c:pt idx="661">
                  <c:v>403599.0855916891</c:v>
                </c:pt>
                <c:pt idx="662">
                  <c:v>401737.0786316358</c:v>
                </c:pt>
                <c:pt idx="663">
                  <c:v>404385.8716715823</c:v>
                </c:pt>
                <c:pt idx="664">
                  <c:v>421424.9465258378</c:v>
                </c:pt>
                <c:pt idx="665">
                  <c:v>425178.9395657845</c:v>
                </c:pt>
                <c:pt idx="666">
                  <c:v>425506.9326057311</c:v>
                </c:pt>
                <c:pt idx="667">
                  <c:v>425210.9256456777</c:v>
                </c:pt>
                <c:pt idx="668">
                  <c:v>428310.9186856243</c:v>
                </c:pt>
                <c:pt idx="669">
                  <c:v>428348.5117255709</c:v>
                </c:pt>
                <c:pt idx="670">
                  <c:v>434917.7047655175</c:v>
                </c:pt>
                <c:pt idx="671">
                  <c:v>433074.8978054641</c:v>
                </c:pt>
                <c:pt idx="672">
                  <c:v>429114.0908454109</c:v>
                </c:pt>
                <c:pt idx="673">
                  <c:v>429764.8838853574</c:v>
                </c:pt>
                <c:pt idx="674">
                  <c:v>427367.6769253039</c:v>
                </c:pt>
                <c:pt idx="675">
                  <c:v>417032.4699652506</c:v>
                </c:pt>
                <c:pt idx="676">
                  <c:v>406498.5181145642</c:v>
                </c:pt>
                <c:pt idx="677">
                  <c:v>419643.2577809519</c:v>
                </c:pt>
                <c:pt idx="678">
                  <c:v>437991.6508208985</c:v>
                </c:pt>
                <c:pt idx="679">
                  <c:v>451735.9654545273</c:v>
                </c:pt>
                <c:pt idx="680">
                  <c:v>452643.5584944739</c:v>
                </c:pt>
                <c:pt idx="681">
                  <c:v>455426.7515344206</c:v>
                </c:pt>
                <c:pt idx="682">
                  <c:v>455287.9445743672</c:v>
                </c:pt>
                <c:pt idx="683">
                  <c:v>456838.7376143138</c:v>
                </c:pt>
                <c:pt idx="684">
                  <c:v>459704.7306542604</c:v>
                </c:pt>
                <c:pt idx="685">
                  <c:v>482466.8131933762</c:v>
                </c:pt>
                <c:pt idx="686">
                  <c:v>475100.9676928284</c:v>
                </c:pt>
                <c:pt idx="687">
                  <c:v>499984.1473333357</c:v>
                </c:pt>
                <c:pt idx="688">
                  <c:v>507440.1403732823</c:v>
                </c:pt>
                <c:pt idx="689">
                  <c:v>511863.733413229</c:v>
                </c:pt>
                <c:pt idx="690">
                  <c:v>522140.9264531756</c:v>
                </c:pt>
                <c:pt idx="691">
                  <c:v>534240.9194931223</c:v>
                </c:pt>
                <c:pt idx="692">
                  <c:v>534163.312533069</c:v>
                </c:pt>
                <c:pt idx="693">
                  <c:v>535830.5055730154</c:v>
                </c:pt>
                <c:pt idx="694">
                  <c:v>540636.8986129622</c:v>
                </c:pt>
                <c:pt idx="695">
                  <c:v>542625.691652909</c:v>
                </c:pt>
                <c:pt idx="696">
                  <c:v>544687.6846928552</c:v>
                </c:pt>
                <c:pt idx="697">
                  <c:v>549988.477732802</c:v>
                </c:pt>
                <c:pt idx="698">
                  <c:v>556440.0707727486</c:v>
                </c:pt>
                <c:pt idx="699">
                  <c:v>556570.0638126953</c:v>
                </c:pt>
                <c:pt idx="700">
                  <c:v>554370.856852642</c:v>
                </c:pt>
                <c:pt idx="701">
                  <c:v>567298.8498925884</c:v>
                </c:pt>
                <c:pt idx="702">
                  <c:v>565682.842932535</c:v>
                </c:pt>
                <c:pt idx="703">
                  <c:v>566429.6359724813</c:v>
                </c:pt>
                <c:pt idx="704">
                  <c:v>566841.1551000983</c:v>
                </c:pt>
                <c:pt idx="705">
                  <c:v>565549.148140045</c:v>
                </c:pt>
                <c:pt idx="706">
                  <c:v>562818.5732862666</c:v>
                </c:pt>
                <c:pt idx="707">
                  <c:v>562652.4569929095</c:v>
                </c:pt>
                <c:pt idx="708">
                  <c:v>561054.4500328561</c:v>
                </c:pt>
                <c:pt idx="709">
                  <c:v>574089.2430728027</c:v>
                </c:pt>
                <c:pt idx="710">
                  <c:v>573181.2361127493</c:v>
                </c:pt>
                <c:pt idx="711">
                  <c:v>581020.029152696</c:v>
                </c:pt>
                <c:pt idx="712">
                  <c:v>586671.4321484233</c:v>
                </c:pt>
                <c:pt idx="713">
                  <c:v>592586.6251883698</c:v>
                </c:pt>
                <c:pt idx="714">
                  <c:v>592906.2182283165</c:v>
                </c:pt>
                <c:pt idx="715">
                  <c:v>593960.2112682632</c:v>
                </c:pt>
                <c:pt idx="716">
                  <c:v>594109.4043082097</c:v>
                </c:pt>
                <c:pt idx="717">
                  <c:v>594959.3973481562</c:v>
                </c:pt>
                <c:pt idx="718">
                  <c:v>602625.3903881031</c:v>
                </c:pt>
                <c:pt idx="719">
                  <c:v>616506.1834280497</c:v>
                </c:pt>
                <c:pt idx="720">
                  <c:v>619399.7764679964</c:v>
                </c:pt>
                <c:pt idx="721">
                  <c:v>638604.969507943</c:v>
                </c:pt>
                <c:pt idx="722">
                  <c:v>639639.7625478895</c:v>
                </c:pt>
                <c:pt idx="723">
                  <c:v>646028.9555878364</c:v>
                </c:pt>
                <c:pt idx="724">
                  <c:v>653628.948627783</c:v>
                </c:pt>
                <c:pt idx="725">
                  <c:v>657988.9416677296</c:v>
                </c:pt>
                <c:pt idx="726">
                  <c:v>659546.9347076762</c:v>
                </c:pt>
                <c:pt idx="727">
                  <c:v>669455.3474762272</c:v>
                </c:pt>
                <c:pt idx="728">
                  <c:v>678866.1405161737</c:v>
                </c:pt>
                <c:pt idx="729">
                  <c:v>680238.1335561204</c:v>
                </c:pt>
                <c:pt idx="730">
                  <c:v>684905.326596067</c:v>
                </c:pt>
                <c:pt idx="731">
                  <c:v>684759.3196360137</c:v>
                </c:pt>
                <c:pt idx="732">
                  <c:v>685719.7126759603</c:v>
                </c:pt>
                <c:pt idx="733">
                  <c:v>688734.5057159068</c:v>
                </c:pt>
                <c:pt idx="734">
                  <c:v>699333.2987558533</c:v>
                </c:pt>
                <c:pt idx="735">
                  <c:v>707464.8917958001</c:v>
                </c:pt>
                <c:pt idx="736">
                  <c:v>709510.0848357467</c:v>
                </c:pt>
                <c:pt idx="737">
                  <c:v>722895.3148203428</c:v>
                </c:pt>
                <c:pt idx="738">
                  <c:v>724071.7078602894</c:v>
                </c:pt>
                <c:pt idx="739">
                  <c:v>723304.100900236</c:v>
                </c:pt>
                <c:pt idx="740">
                  <c:v>723131.6939401826</c:v>
                </c:pt>
                <c:pt idx="741">
                  <c:v>727233.6869801293</c:v>
                </c:pt>
                <c:pt idx="742">
                  <c:v>731179.680020076</c:v>
                </c:pt>
                <c:pt idx="743">
                  <c:v>735552.8730600226</c:v>
                </c:pt>
                <c:pt idx="744">
                  <c:v>738346.8660999692</c:v>
                </c:pt>
                <c:pt idx="745">
                  <c:v>742460.859139916</c:v>
                </c:pt>
                <c:pt idx="746">
                  <c:v>749402.392068944</c:v>
                </c:pt>
                <c:pt idx="747">
                  <c:v>755666.7851088904</c:v>
                </c:pt>
                <c:pt idx="748">
                  <c:v>755117.5781488371</c:v>
                </c:pt>
                <c:pt idx="749">
                  <c:v>756627.5711887839</c:v>
                </c:pt>
                <c:pt idx="750">
                  <c:v>778940.7642287305</c:v>
                </c:pt>
                <c:pt idx="751">
                  <c:v>783537.157268677</c:v>
                </c:pt>
                <c:pt idx="752">
                  <c:v>785303.9503086237</c:v>
                </c:pt>
                <c:pt idx="753">
                  <c:v>784927.5433485702</c:v>
                </c:pt>
                <c:pt idx="754">
                  <c:v>783005.536388517</c:v>
                </c:pt>
                <c:pt idx="755">
                  <c:v>783178.7294284635</c:v>
                </c:pt>
                <c:pt idx="756">
                  <c:v>784626.3224684102</c:v>
                </c:pt>
                <c:pt idx="757">
                  <c:v>793938.7155083568</c:v>
                </c:pt>
                <c:pt idx="758">
                  <c:v>795501.5085483034</c:v>
                </c:pt>
                <c:pt idx="759">
                  <c:v>800748.3015882501</c:v>
                </c:pt>
                <c:pt idx="760">
                  <c:v>804163.8946281967</c:v>
                </c:pt>
                <c:pt idx="761">
                  <c:v>812672.2876681433</c:v>
                </c:pt>
                <c:pt idx="762">
                  <c:v>814091.0807080899</c:v>
                </c:pt>
                <c:pt idx="763">
                  <c:v>812949.0737480365</c:v>
                </c:pt>
                <c:pt idx="764">
                  <c:v>811833.4667879835</c:v>
                </c:pt>
                <c:pt idx="765">
                  <c:v>811423.45982793</c:v>
                </c:pt>
                <c:pt idx="766">
                  <c:v>811714.2528678765</c:v>
                </c:pt>
                <c:pt idx="767">
                  <c:v>818603.3443469638</c:v>
                </c:pt>
                <c:pt idx="768">
                  <c:v>836458.8851481243</c:v>
                </c:pt>
                <c:pt idx="769">
                  <c:v>844282.0287297076</c:v>
                </c:pt>
                <c:pt idx="770">
                  <c:v>852224.0217696541</c:v>
                </c:pt>
                <c:pt idx="771">
                  <c:v>862849.2148096007</c:v>
                </c:pt>
                <c:pt idx="772">
                  <c:v>875840.8078495475</c:v>
                </c:pt>
                <c:pt idx="773">
                  <c:v>888268.4008894941</c:v>
                </c:pt>
                <c:pt idx="774">
                  <c:v>893644.7939294408</c:v>
                </c:pt>
                <c:pt idx="775">
                  <c:v>905227.768095519</c:v>
                </c:pt>
                <c:pt idx="776">
                  <c:v>902406.1299685113</c:v>
                </c:pt>
                <c:pt idx="777">
                  <c:v>921652.263936272</c:v>
                </c:pt>
                <c:pt idx="778">
                  <c:v>926229.4569762186</c:v>
                </c:pt>
                <c:pt idx="779">
                  <c:v>925733.0500161651</c:v>
                </c:pt>
                <c:pt idx="780">
                  <c:v>925179.043056112</c:v>
                </c:pt>
                <c:pt idx="781">
                  <c:v>923321.7624068975</c:v>
                </c:pt>
                <c:pt idx="782">
                  <c:v>933303.8054656265</c:v>
                </c:pt>
                <c:pt idx="783">
                  <c:v>931542.1019001336</c:v>
                </c:pt>
                <c:pt idx="784">
                  <c:v>933868.0949400802</c:v>
                </c:pt>
                <c:pt idx="785">
                  <c:v>936033.287980027</c:v>
                </c:pt>
                <c:pt idx="786">
                  <c:v>944479.2810199735</c:v>
                </c:pt>
                <c:pt idx="787">
                  <c:v>947275.6740599201</c:v>
                </c:pt>
                <c:pt idx="788">
                  <c:v>947998.4670998668</c:v>
                </c:pt>
                <c:pt idx="789">
                  <c:v>949978.8601398135</c:v>
                </c:pt>
                <c:pt idx="790">
                  <c:v>951299.2531797601</c:v>
                </c:pt>
                <c:pt idx="791">
                  <c:v>949624.446219707</c:v>
                </c:pt>
                <c:pt idx="792">
                  <c:v>946764.0392596533</c:v>
                </c:pt>
                <c:pt idx="793">
                  <c:v>946893.1847288797</c:v>
                </c:pt>
                <c:pt idx="794">
                  <c:v>947248.7777688265</c:v>
                </c:pt>
                <c:pt idx="795">
                  <c:v>950873.1708087731</c:v>
                </c:pt>
                <c:pt idx="796">
                  <c:v>954535.9638487198</c:v>
                </c:pt>
                <c:pt idx="797">
                  <c:v>959540.3568886666</c:v>
                </c:pt>
                <c:pt idx="798">
                  <c:v>960459.9499286131</c:v>
                </c:pt>
                <c:pt idx="799">
                  <c:v>959034.7429685595</c:v>
                </c:pt>
                <c:pt idx="800">
                  <c:v>958137.5360085064</c:v>
                </c:pt>
                <c:pt idx="801">
                  <c:v>957996.3290484528</c:v>
                </c:pt>
                <c:pt idx="802">
                  <c:v>967304.4397941543</c:v>
                </c:pt>
                <c:pt idx="803">
                  <c:v>975652.032834101</c:v>
                </c:pt>
                <c:pt idx="804">
                  <c:v>1.02832115419518E6</c:v>
                </c:pt>
                <c:pt idx="805">
                  <c:v>1.03779674723513E6</c:v>
                </c:pt>
                <c:pt idx="806">
                  <c:v>1.04900994027507E6</c:v>
                </c:pt>
                <c:pt idx="807">
                  <c:v>1.05632793331502E6</c:v>
                </c:pt>
                <c:pt idx="808">
                  <c:v>1.05966192635497E6</c:v>
                </c:pt>
                <c:pt idx="809">
                  <c:v>1.0601108581893E6</c:v>
                </c:pt>
                <c:pt idx="810">
                  <c:v>1.06589430572087E6</c:v>
                </c:pt>
                <c:pt idx="811">
                  <c:v>1.08348324760331E6</c:v>
                </c:pt>
                <c:pt idx="812">
                  <c:v>1.08714364064326E6</c:v>
                </c:pt>
                <c:pt idx="813">
                  <c:v>1.0900528336832E6</c:v>
                </c:pt>
                <c:pt idx="814">
                  <c:v>1.09029802672315E6</c:v>
                </c:pt>
                <c:pt idx="815">
                  <c:v>1.09174321976309E6</c:v>
                </c:pt>
                <c:pt idx="816">
                  <c:v>1.09212761280304E6</c:v>
                </c:pt>
                <c:pt idx="817">
                  <c:v>1.09225040584299E6</c:v>
                </c:pt>
                <c:pt idx="818">
                  <c:v>1.09108199888293E6</c:v>
                </c:pt>
                <c:pt idx="819">
                  <c:v>1.10333499826567E6</c:v>
                </c:pt>
                <c:pt idx="820">
                  <c:v>1.10584819130561E6</c:v>
                </c:pt>
                <c:pt idx="821">
                  <c:v>1.10544778434556E6</c:v>
                </c:pt>
                <c:pt idx="822">
                  <c:v>1.1072985773855E6</c:v>
                </c:pt>
                <c:pt idx="823">
                  <c:v>1.11241577042545E6</c:v>
                </c:pt>
                <c:pt idx="824">
                  <c:v>1.11315430840055E6</c:v>
                </c:pt>
                <c:pt idx="825">
                  <c:v>1.10744632169043E6</c:v>
                </c:pt>
                <c:pt idx="826">
                  <c:v>1.10654612174267E6</c:v>
                </c:pt>
                <c:pt idx="827">
                  <c:v>1.10906651478262E6</c:v>
                </c:pt>
                <c:pt idx="828">
                  <c:v>1.10906210782256E6</c:v>
                </c:pt>
                <c:pt idx="829">
                  <c:v>1.10833530086251E6</c:v>
                </c:pt>
                <c:pt idx="830">
                  <c:v>1.11666369390246E6</c:v>
                </c:pt>
                <c:pt idx="831">
                  <c:v>1.1232208869424E6</c:v>
                </c:pt>
                <c:pt idx="832">
                  <c:v>1.12979487998235E6</c:v>
                </c:pt>
                <c:pt idx="833">
                  <c:v>1.1316336730223E6</c:v>
                </c:pt>
                <c:pt idx="834">
                  <c:v>1.13173246606224E6</c:v>
                </c:pt>
                <c:pt idx="835">
                  <c:v>1.12081499719658E6</c:v>
                </c:pt>
                <c:pt idx="836">
                  <c:v>1.13634339023652E6</c:v>
                </c:pt>
                <c:pt idx="837">
                  <c:v>1.13879178327647E6</c:v>
                </c:pt>
                <c:pt idx="838">
                  <c:v>1.13828337631642E6</c:v>
                </c:pt>
                <c:pt idx="839">
                  <c:v>1.14681096935636E6</c:v>
                </c:pt>
                <c:pt idx="840">
                  <c:v>1.15118176239631E6</c:v>
                </c:pt>
                <c:pt idx="841">
                  <c:v>1.15294375543626E6</c:v>
                </c:pt>
                <c:pt idx="842">
                  <c:v>1.1545665484762E6</c:v>
                </c:pt>
                <c:pt idx="843">
                  <c:v>1.15626614151615E6</c:v>
                </c:pt>
                <c:pt idx="844">
                  <c:v>1.1573489345561E6</c:v>
                </c:pt>
                <c:pt idx="845">
                  <c:v>1.16496932759604E6</c:v>
                </c:pt>
                <c:pt idx="846">
                  <c:v>1.18034170042708E6</c:v>
                </c:pt>
                <c:pt idx="847">
                  <c:v>1.19581489346703E6</c:v>
                </c:pt>
                <c:pt idx="848">
                  <c:v>1.20043528650698E6</c:v>
                </c:pt>
                <c:pt idx="849">
                  <c:v>1.20260287954693E6</c:v>
                </c:pt>
                <c:pt idx="850">
                  <c:v>1.20513527258687E6</c:v>
                </c:pt>
                <c:pt idx="851">
                  <c:v>1.21343726562682E6</c:v>
                </c:pt>
                <c:pt idx="852">
                  <c:v>1.22272325866676E6</c:v>
                </c:pt>
                <c:pt idx="853">
                  <c:v>1.25224803530452E6</c:v>
                </c:pt>
                <c:pt idx="854">
                  <c:v>1.25369082834447E6</c:v>
                </c:pt>
                <c:pt idx="855">
                  <c:v>1.25642242138441E6</c:v>
                </c:pt>
                <c:pt idx="856">
                  <c:v>1.25784361442436E6</c:v>
                </c:pt>
                <c:pt idx="857">
                  <c:v>1.26034720746431E6</c:v>
                </c:pt>
                <c:pt idx="858">
                  <c:v>1.26030440050425E6</c:v>
                </c:pt>
                <c:pt idx="859">
                  <c:v>1.2573359935442E6</c:v>
                </c:pt>
                <c:pt idx="860">
                  <c:v>1.26451238658415E6</c:v>
                </c:pt>
                <c:pt idx="861">
                  <c:v>1.27116282283261E6</c:v>
                </c:pt>
                <c:pt idx="862">
                  <c:v>1.27686321587255E6</c:v>
                </c:pt>
                <c:pt idx="863">
                  <c:v>1.28572862735063E6</c:v>
                </c:pt>
                <c:pt idx="864">
                  <c:v>1.28711382039058E6</c:v>
                </c:pt>
                <c:pt idx="865">
                  <c:v>1.28856621343053E6</c:v>
                </c:pt>
                <c:pt idx="866">
                  <c:v>1.29032100647047E6</c:v>
                </c:pt>
                <c:pt idx="867">
                  <c:v>1.29280907813991E6</c:v>
                </c:pt>
                <c:pt idx="868">
                  <c:v>1.3020443441846E6</c:v>
                </c:pt>
                <c:pt idx="869">
                  <c:v>1.30353513722455E6</c:v>
                </c:pt>
                <c:pt idx="870">
                  <c:v>1.3041307302645E6</c:v>
                </c:pt>
                <c:pt idx="871">
                  <c:v>1.31003512330444E6</c:v>
                </c:pt>
                <c:pt idx="872">
                  <c:v>1.31094991634439E6</c:v>
                </c:pt>
                <c:pt idx="873">
                  <c:v>1.31406310938434E6</c:v>
                </c:pt>
                <c:pt idx="874">
                  <c:v>1.33303790242428E6</c:v>
                </c:pt>
                <c:pt idx="875">
                  <c:v>1.33215029546423E6</c:v>
                </c:pt>
                <c:pt idx="876">
                  <c:v>1.33393868850418E6</c:v>
                </c:pt>
                <c:pt idx="877">
                  <c:v>1.34077188154412E6</c:v>
                </c:pt>
                <c:pt idx="878">
                  <c:v>1.34768427458407E6</c:v>
                </c:pt>
                <c:pt idx="879">
                  <c:v>1.35474066762402E6</c:v>
                </c:pt>
                <c:pt idx="880">
                  <c:v>1.37099866066396E6</c:v>
                </c:pt>
                <c:pt idx="881">
                  <c:v>1.38825265370391E6</c:v>
                </c:pt>
                <c:pt idx="882">
                  <c:v>1.38017964842234E6</c:v>
                </c:pt>
                <c:pt idx="883">
                  <c:v>1.38665524146229E6</c:v>
                </c:pt>
                <c:pt idx="884">
                  <c:v>1.39369243450223E6</c:v>
                </c:pt>
                <c:pt idx="885">
                  <c:v>1.40602162754218E6</c:v>
                </c:pt>
                <c:pt idx="886">
                  <c:v>1.40596262826392E6</c:v>
                </c:pt>
                <c:pt idx="887">
                  <c:v>1.36960220456312E6</c:v>
                </c:pt>
                <c:pt idx="888">
                  <c:v>1.34864083899755E6</c:v>
                </c:pt>
                <c:pt idx="889">
                  <c:v>1.38683224274738E6</c:v>
                </c:pt>
                <c:pt idx="890">
                  <c:v>1.39568143578732E6</c:v>
                </c:pt>
                <c:pt idx="891">
                  <c:v>1.39928422882727E6</c:v>
                </c:pt>
                <c:pt idx="892">
                  <c:v>1.40195582186722E6</c:v>
                </c:pt>
                <c:pt idx="893">
                  <c:v>1.40729861490716E6</c:v>
                </c:pt>
                <c:pt idx="894">
                  <c:v>1.42223900794711E6</c:v>
                </c:pt>
                <c:pt idx="895">
                  <c:v>1.42258980098706E6</c:v>
                </c:pt>
                <c:pt idx="896">
                  <c:v>1.427018194027E6</c:v>
                </c:pt>
                <c:pt idx="897">
                  <c:v>1.43384658706695E6</c:v>
                </c:pt>
                <c:pt idx="898">
                  <c:v>1.4336621801069E6</c:v>
                </c:pt>
                <c:pt idx="899">
                  <c:v>1.43440897314684E6</c:v>
                </c:pt>
                <c:pt idx="900">
                  <c:v>1.43639896618679E6</c:v>
                </c:pt>
                <c:pt idx="901">
                  <c:v>1.43699935922674E6</c:v>
                </c:pt>
                <c:pt idx="902">
                  <c:v>1.43805095226668E6</c:v>
                </c:pt>
                <c:pt idx="903">
                  <c:v>1.44054014530663E6</c:v>
                </c:pt>
                <c:pt idx="904">
                  <c:v>1.44680693834658E6</c:v>
                </c:pt>
                <c:pt idx="905">
                  <c:v>1.44743373138652E6</c:v>
                </c:pt>
                <c:pt idx="906">
                  <c:v>1.44740532442647E6</c:v>
                </c:pt>
                <c:pt idx="907">
                  <c:v>1.44678171746642E6</c:v>
                </c:pt>
                <c:pt idx="908">
                  <c:v>1.45480531050636E6</c:v>
                </c:pt>
                <c:pt idx="909">
                  <c:v>1.45595530354631E6</c:v>
                </c:pt>
                <c:pt idx="910">
                  <c:v>1.45721089658626E6</c:v>
                </c:pt>
                <c:pt idx="911">
                  <c:v>1.4613248896262E6</c:v>
                </c:pt>
                <c:pt idx="912">
                  <c:v>1.46746928266615E6</c:v>
                </c:pt>
                <c:pt idx="913">
                  <c:v>1.4689360757061E6</c:v>
                </c:pt>
                <c:pt idx="914">
                  <c:v>1.47032846874604E6</c:v>
                </c:pt>
                <c:pt idx="915">
                  <c:v>1.47135126178599E6</c:v>
                </c:pt>
                <c:pt idx="916">
                  <c:v>1.47243885482594E6</c:v>
                </c:pt>
                <c:pt idx="917">
                  <c:v>1.48668945689611E6</c:v>
                </c:pt>
                <c:pt idx="918">
                  <c:v>1.48705944993606E6</c:v>
                </c:pt>
                <c:pt idx="919">
                  <c:v>1.487943042976E6</c:v>
                </c:pt>
                <c:pt idx="920">
                  <c:v>1.48812103601595E6</c:v>
                </c:pt>
                <c:pt idx="921">
                  <c:v>1.4827573284028E6</c:v>
                </c:pt>
                <c:pt idx="922">
                  <c:v>1.48231016322766E6</c:v>
                </c:pt>
                <c:pt idx="923">
                  <c:v>1.48146002259442E6</c:v>
                </c:pt>
                <c:pt idx="924">
                  <c:v>1.4860168460097E6</c:v>
                </c:pt>
                <c:pt idx="925">
                  <c:v>1.48805243904964E6</c:v>
                </c:pt>
                <c:pt idx="926">
                  <c:v>1.48810323208959E6</c:v>
                </c:pt>
                <c:pt idx="927">
                  <c:v>1.48560762512954E6</c:v>
                </c:pt>
                <c:pt idx="928">
                  <c:v>1.48415601816948E6</c:v>
                </c:pt>
                <c:pt idx="929">
                  <c:v>1.48389961120943E6</c:v>
                </c:pt>
                <c:pt idx="930">
                  <c:v>1.48603796463466E6</c:v>
                </c:pt>
                <c:pt idx="931">
                  <c:v>1.4936535576746E6</c:v>
                </c:pt>
                <c:pt idx="932">
                  <c:v>1.49518755071455E6</c:v>
                </c:pt>
                <c:pt idx="933">
                  <c:v>1.4979503437545E6</c:v>
                </c:pt>
                <c:pt idx="934">
                  <c:v>1.50370113679444E6</c:v>
                </c:pt>
                <c:pt idx="935">
                  <c:v>1.50628152983439E6</c:v>
                </c:pt>
                <c:pt idx="936">
                  <c:v>1.51208921587846E6</c:v>
                </c:pt>
                <c:pt idx="937">
                  <c:v>1.524501279368E6</c:v>
                </c:pt>
                <c:pt idx="938">
                  <c:v>1.53487687240795E6</c:v>
                </c:pt>
                <c:pt idx="939">
                  <c:v>1.53638206544789E6</c:v>
                </c:pt>
                <c:pt idx="940">
                  <c:v>1.53630805848784E6</c:v>
                </c:pt>
                <c:pt idx="941">
                  <c:v>1.53519485152779E6</c:v>
                </c:pt>
                <c:pt idx="942">
                  <c:v>1.53457124456773E6</c:v>
                </c:pt>
                <c:pt idx="943">
                  <c:v>1.54217243760768E6</c:v>
                </c:pt>
                <c:pt idx="944">
                  <c:v>1.53954003064763E6</c:v>
                </c:pt>
                <c:pt idx="945">
                  <c:v>1.54865802368757E6</c:v>
                </c:pt>
                <c:pt idx="946">
                  <c:v>1.54928241672752E6</c:v>
                </c:pt>
                <c:pt idx="947">
                  <c:v>1.56289342783825E6</c:v>
                </c:pt>
                <c:pt idx="948">
                  <c:v>1.56792902087819E6</c:v>
                </c:pt>
                <c:pt idx="949">
                  <c:v>1.57500461391814E6</c:v>
                </c:pt>
                <c:pt idx="950">
                  <c:v>1.57954820695809E6</c:v>
                </c:pt>
                <c:pt idx="951">
                  <c:v>1.60220699999803E6</c:v>
                </c:pt>
                <c:pt idx="952">
                  <c:v>1.60254099303798E6</c:v>
                </c:pt>
                <c:pt idx="953">
                  <c:v>1.60083258607793E6</c:v>
                </c:pt>
                <c:pt idx="954">
                  <c:v>1.60004097911787E6</c:v>
                </c:pt>
                <c:pt idx="955">
                  <c:v>1.59985615253509E6</c:v>
                </c:pt>
                <c:pt idx="956">
                  <c:v>1.60491097387798E6</c:v>
                </c:pt>
                <c:pt idx="957">
                  <c:v>1.60379056691793E6</c:v>
                </c:pt>
                <c:pt idx="958">
                  <c:v>1.60393975995787E6</c:v>
                </c:pt>
                <c:pt idx="959">
                  <c:v>1.60817855299782E6</c:v>
                </c:pt>
                <c:pt idx="960">
                  <c:v>1.60745654603777E6</c:v>
                </c:pt>
                <c:pt idx="961">
                  <c:v>1.61023133907771E6</c:v>
                </c:pt>
                <c:pt idx="962">
                  <c:v>1.61205573211766E6</c:v>
                </c:pt>
                <c:pt idx="963">
                  <c:v>1.61450892515761E6</c:v>
                </c:pt>
                <c:pt idx="964">
                  <c:v>1.62789651819755E6</c:v>
                </c:pt>
                <c:pt idx="965">
                  <c:v>1.6318497112375E6</c:v>
                </c:pt>
                <c:pt idx="966">
                  <c:v>1.63270690427745E6</c:v>
                </c:pt>
                <c:pt idx="967">
                  <c:v>1.63317289731739E6</c:v>
                </c:pt>
                <c:pt idx="968">
                  <c:v>1.63441169035734E6</c:v>
                </c:pt>
                <c:pt idx="969">
                  <c:v>1.63278488339729E6</c:v>
                </c:pt>
                <c:pt idx="970">
                  <c:v>1.63069727643723E6</c:v>
                </c:pt>
                <c:pt idx="971">
                  <c:v>1.64091245827241E6</c:v>
                </c:pt>
                <c:pt idx="972">
                  <c:v>1.66460348707393E6</c:v>
                </c:pt>
                <c:pt idx="973">
                  <c:v>1.66563588011387E6</c:v>
                </c:pt>
                <c:pt idx="974">
                  <c:v>1.66412907315382E6</c:v>
                </c:pt>
                <c:pt idx="975">
                  <c:v>1.66902546619377E6</c:v>
                </c:pt>
                <c:pt idx="976">
                  <c:v>1.67139945923371E6</c:v>
                </c:pt>
                <c:pt idx="977">
                  <c:v>1.67430145227366E6</c:v>
                </c:pt>
                <c:pt idx="978">
                  <c:v>1.67428264531361E6</c:v>
                </c:pt>
                <c:pt idx="979">
                  <c:v>1.67333743835355E6</c:v>
                </c:pt>
                <c:pt idx="980">
                  <c:v>1.6736066313935E6</c:v>
                </c:pt>
                <c:pt idx="981">
                  <c:v>1.67725742443344E6</c:v>
                </c:pt>
                <c:pt idx="982">
                  <c:v>1.67798501747339E6</c:v>
                </c:pt>
                <c:pt idx="983">
                  <c:v>1.68052461051334E6</c:v>
                </c:pt>
                <c:pt idx="984">
                  <c:v>1.68200580355328E6</c:v>
                </c:pt>
                <c:pt idx="985">
                  <c:v>1.67917419659323E6</c:v>
                </c:pt>
                <c:pt idx="986">
                  <c:v>1.68922793136408E6</c:v>
                </c:pt>
                <c:pt idx="987">
                  <c:v>1.68716672440403E6</c:v>
                </c:pt>
                <c:pt idx="988">
                  <c:v>1.69099271744397E6</c:v>
                </c:pt>
                <c:pt idx="989">
                  <c:v>1.69122591048392E6</c:v>
                </c:pt>
                <c:pt idx="990">
                  <c:v>1.69107270352387E6</c:v>
                </c:pt>
                <c:pt idx="991">
                  <c:v>1.69217469656381E6</c:v>
                </c:pt>
                <c:pt idx="992">
                  <c:v>1.6942752309376E6</c:v>
                </c:pt>
                <c:pt idx="993">
                  <c:v>1.69928682397754E6</c:v>
                </c:pt>
                <c:pt idx="994">
                  <c:v>1.69926321701749E6</c:v>
                </c:pt>
                <c:pt idx="995">
                  <c:v>1.70376361005744E6</c:v>
                </c:pt>
                <c:pt idx="996">
                  <c:v>1.70980240309738E6</c:v>
                </c:pt>
                <c:pt idx="997">
                  <c:v>1.70967559613733E6</c:v>
                </c:pt>
                <c:pt idx="998">
                  <c:v>1.71158398917728E6</c:v>
                </c:pt>
                <c:pt idx="999">
                  <c:v>1.71497547278606E6</c:v>
                </c:pt>
                <c:pt idx="1000">
                  <c:v>1.7508580416529E6</c:v>
                </c:pt>
                <c:pt idx="1001">
                  <c:v>1.75160483469285E6</c:v>
                </c:pt>
                <c:pt idx="1002">
                  <c:v>1.7531316277328E6</c:v>
                </c:pt>
                <c:pt idx="1003">
                  <c:v>1.75509522077274E6</c:v>
                </c:pt>
                <c:pt idx="1004">
                  <c:v>1.76266281381269E6</c:v>
                </c:pt>
                <c:pt idx="1005">
                  <c:v>1.76463120685264E6</c:v>
                </c:pt>
                <c:pt idx="1006">
                  <c:v>1.76504439989258E6</c:v>
                </c:pt>
                <c:pt idx="1007">
                  <c:v>1.76430079293253E6</c:v>
                </c:pt>
                <c:pt idx="1008">
                  <c:v>1.77405718597248E6</c:v>
                </c:pt>
                <c:pt idx="1009">
                  <c:v>1.77484957901242E6</c:v>
                </c:pt>
                <c:pt idx="1010">
                  <c:v>1.77644117205237E6</c:v>
                </c:pt>
                <c:pt idx="1011">
                  <c:v>1.77913916509232E6</c:v>
                </c:pt>
                <c:pt idx="1012">
                  <c:v>1.78550915813226E6</c:v>
                </c:pt>
                <c:pt idx="1013">
                  <c:v>1.78697355117221E6</c:v>
                </c:pt>
                <c:pt idx="1014">
                  <c:v>1.80282921388634E6</c:v>
                </c:pt>
                <c:pt idx="1015">
                  <c:v>1.80792480692629E6</c:v>
                </c:pt>
                <c:pt idx="1016">
                  <c:v>1.81026759996623E6</c:v>
                </c:pt>
                <c:pt idx="1017">
                  <c:v>1.81132159300618E6</c:v>
                </c:pt>
                <c:pt idx="1018">
                  <c:v>1.81442278604613E6</c:v>
                </c:pt>
                <c:pt idx="1019">
                  <c:v>1.81291597908607E6</c:v>
                </c:pt>
                <c:pt idx="1020">
                  <c:v>1.81175957212602E6</c:v>
                </c:pt>
                <c:pt idx="1021">
                  <c:v>1.81002956516597E6</c:v>
                </c:pt>
                <c:pt idx="1022">
                  <c:v>1.81447475820591E6</c:v>
                </c:pt>
                <c:pt idx="1023">
                  <c:v>1.81450395124586E6</c:v>
                </c:pt>
                <c:pt idx="1024">
                  <c:v>1.8312419442858E6</c:v>
                </c:pt>
                <c:pt idx="1025">
                  <c:v>1.83233193732575E6</c:v>
                </c:pt>
                <c:pt idx="1026">
                  <c:v>1.8358435303657E6</c:v>
                </c:pt>
                <c:pt idx="1027">
                  <c:v>1.84011592340565E6</c:v>
                </c:pt>
                <c:pt idx="1028">
                  <c:v>1.84049791644559E6</c:v>
                </c:pt>
                <c:pt idx="1029">
                  <c:v>1.84145830948554E6</c:v>
                </c:pt>
                <c:pt idx="1030">
                  <c:v>1.85623790252548E6</c:v>
                </c:pt>
                <c:pt idx="1031">
                  <c:v>1.85802389556543E6</c:v>
                </c:pt>
                <c:pt idx="1032">
                  <c:v>1.85798348860538E6</c:v>
                </c:pt>
                <c:pt idx="1033">
                  <c:v>1.85798628164532E6</c:v>
                </c:pt>
                <c:pt idx="1034">
                  <c:v>1.86012507468527E6</c:v>
                </c:pt>
                <c:pt idx="1035">
                  <c:v>1.88020691643214E6</c:v>
                </c:pt>
                <c:pt idx="1036">
                  <c:v>1.88375210947209E6</c:v>
                </c:pt>
                <c:pt idx="1037">
                  <c:v>1.88627010251204E6</c:v>
                </c:pt>
                <c:pt idx="1038">
                  <c:v>1.89456910781236E6</c:v>
                </c:pt>
                <c:pt idx="1039">
                  <c:v>1.89736436239852E6</c:v>
                </c:pt>
                <c:pt idx="1040">
                  <c:v>1.88188726278662E6</c:v>
                </c:pt>
                <c:pt idx="1041">
                  <c:v>1.90113607946633E6</c:v>
                </c:pt>
                <c:pt idx="1042">
                  <c:v>1.90453285546529E6</c:v>
                </c:pt>
                <c:pt idx="1043">
                  <c:v>1.90599964850524E6</c:v>
                </c:pt>
                <c:pt idx="1044">
                  <c:v>1.90583924154519E6</c:v>
                </c:pt>
                <c:pt idx="1045">
                  <c:v>1.90712123458513E6</c:v>
                </c:pt>
                <c:pt idx="1046">
                  <c:v>1.91637602762508E6</c:v>
                </c:pt>
                <c:pt idx="1047">
                  <c:v>1.92197802066503E6</c:v>
                </c:pt>
                <c:pt idx="1048">
                  <c:v>1.93760236618334E6</c:v>
                </c:pt>
                <c:pt idx="1049">
                  <c:v>1.95654278194475E6</c:v>
                </c:pt>
                <c:pt idx="1050">
                  <c:v>1.9636975749847E6</c:v>
                </c:pt>
                <c:pt idx="1051">
                  <c:v>1.97177396802465E6</c:v>
                </c:pt>
                <c:pt idx="1052">
                  <c:v>1.98052956106459E6</c:v>
                </c:pt>
                <c:pt idx="1053">
                  <c:v>1.98680115410454E6</c:v>
                </c:pt>
                <c:pt idx="1054">
                  <c:v>1.99515354714449E6</c:v>
                </c:pt>
                <c:pt idx="1055">
                  <c:v>2.00289874018443E6</c:v>
                </c:pt>
                <c:pt idx="1056">
                  <c:v>2.00688313322438E6</c:v>
                </c:pt>
                <c:pt idx="1057">
                  <c:v>2.01007072626433E6</c:v>
                </c:pt>
                <c:pt idx="1058">
                  <c:v>2.01620311930427E6</c:v>
                </c:pt>
                <c:pt idx="1059">
                  <c:v>2.02158016523136E6</c:v>
                </c:pt>
                <c:pt idx="1060">
                  <c:v>2.01533074932785E6</c:v>
                </c:pt>
                <c:pt idx="1061">
                  <c:v>2.00263346396241E6</c:v>
                </c:pt>
                <c:pt idx="1062">
                  <c:v>1.97054754115505E6</c:v>
                </c:pt>
                <c:pt idx="1063">
                  <c:v>2.00466529426782E6</c:v>
                </c:pt>
                <c:pt idx="1064">
                  <c:v>2.02549288730777E6</c:v>
                </c:pt>
                <c:pt idx="1065">
                  <c:v>2.03157248034771E6</c:v>
                </c:pt>
                <c:pt idx="1066">
                  <c:v>2.03804807338766E6</c:v>
                </c:pt>
                <c:pt idx="1067">
                  <c:v>2.04209006642761E6</c:v>
                </c:pt>
                <c:pt idx="1068">
                  <c:v>2.05580645946755E6</c:v>
                </c:pt>
                <c:pt idx="1069">
                  <c:v>2.0707252525075E6</c:v>
                </c:pt>
                <c:pt idx="1070">
                  <c:v>2.07836244554745E6</c:v>
                </c:pt>
                <c:pt idx="1071">
                  <c:v>2.08331883858739E6</c:v>
                </c:pt>
                <c:pt idx="1072">
                  <c:v>2.08775203162734E6</c:v>
                </c:pt>
                <c:pt idx="1073">
                  <c:v>2.09363962466729E6</c:v>
                </c:pt>
                <c:pt idx="1074">
                  <c:v>2.10443110492003E6</c:v>
                </c:pt>
                <c:pt idx="1075">
                  <c:v>2.11486994086072E6</c:v>
                </c:pt>
                <c:pt idx="1076">
                  <c:v>2.12913353390067E6</c:v>
                </c:pt>
                <c:pt idx="1077">
                  <c:v>2.13749312694062E6</c:v>
                </c:pt>
                <c:pt idx="1078">
                  <c:v>2.14597018559557E6</c:v>
                </c:pt>
                <c:pt idx="1079">
                  <c:v>2.15108079797163E6</c:v>
                </c:pt>
                <c:pt idx="1080">
                  <c:v>2.15567959101158E6</c:v>
                </c:pt>
                <c:pt idx="1081">
                  <c:v>2.16290638405153E6</c:v>
                </c:pt>
                <c:pt idx="1082">
                  <c:v>2.16973237709147E6</c:v>
                </c:pt>
                <c:pt idx="1083">
                  <c:v>2.18255174360368E6</c:v>
                </c:pt>
                <c:pt idx="1084">
                  <c:v>2.19945005952132E6</c:v>
                </c:pt>
                <c:pt idx="1085">
                  <c:v>2.20853445256126E6</c:v>
                </c:pt>
                <c:pt idx="1086">
                  <c:v>2.21400444560121E6</c:v>
                </c:pt>
                <c:pt idx="1087">
                  <c:v>2.21951763864116E6</c:v>
                </c:pt>
                <c:pt idx="1088">
                  <c:v>2.2250740316811E6</c:v>
                </c:pt>
                <c:pt idx="1089">
                  <c:v>2.23061602472105E6</c:v>
                </c:pt>
                <c:pt idx="1090">
                  <c:v>2.235958817761E6</c:v>
                </c:pt>
                <c:pt idx="1091">
                  <c:v>2.24221601080094E6</c:v>
                </c:pt>
                <c:pt idx="1092">
                  <c:v>2.25121160384089E6</c:v>
                </c:pt>
                <c:pt idx="1093">
                  <c:v>2.25909532343599E6</c:v>
                </c:pt>
                <c:pt idx="1094">
                  <c:v>2.26591277172166E6</c:v>
                </c:pt>
                <c:pt idx="1095">
                  <c:v>2.27097476476161E6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090696"/>
        <c:axId val="-2080087208"/>
      </c:lineChart>
      <c:dateAx>
        <c:axId val="-20800906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087208"/>
        <c:crosses val="autoZero"/>
        <c:auto val="1"/>
        <c:lblOffset val="100"/>
        <c:baseTimeUnit val="days"/>
      </c:dateAx>
      <c:valAx>
        <c:axId val="-208008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090696"/>
        <c:crosses val="autoZero"/>
        <c:crossBetween val="between"/>
      </c:valAx>
      <c:valAx>
        <c:axId val="-2080083400"/>
        <c:scaling>
          <c:orientation val="minMax"/>
          <c:max val="1.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079768"/>
        <c:crosses val="max"/>
        <c:crossBetween val="between"/>
      </c:valAx>
      <c:catAx>
        <c:axId val="-20800797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008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0.21619</cdr:x>
      <cdr:y>0.65315</cdr:y>
    </cdr:from>
    <cdr:to>
      <cdr:x>0.38286</cdr:x>
      <cdr:y>0.76577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887" y="2209800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Baseline Period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0.21619</cdr:x>
      <cdr:y>0.38643</cdr:y>
    </cdr:from>
    <cdr:to>
      <cdr:x>0.38286</cdr:x>
      <cdr:y>0.49904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887" y="1307397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Baseline Period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0.75</cdr:x>
      <cdr:y>0.45801</cdr:y>
    </cdr:from>
    <cdr:to>
      <cdr:x>1</cdr:x>
      <cdr:y>0.70576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858000" y="1549592"/>
          <a:ext cx="2286000" cy="838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Stacked differences between Actual &amp; Expected energy use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0ADDE-48F9-4FD7-B959-A2F19F0DD2A3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ED47E-1D62-41AB-B5E3-B8E3A98C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Jolene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F9399-DD27-204B-8853-A4FC40B6F0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1766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975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F9399-DD27-204B-8853-A4FC40B6F0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3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FF8E-D98E-40FF-A9D1-70877498C3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3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F9399-DD27-204B-8853-A4FC40B6F0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2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203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8131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1414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AB2E09A-03FB-4D2E-8068-A1B0B33DF055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524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rgbClr val="004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2892552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451350"/>
            <a:ext cx="5486400" cy="86223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anose="020B07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00" y="5410199"/>
            <a:ext cx="2297813" cy="58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3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6477000" cy="320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1"/>
            <a:ext cx="7848600" cy="579439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400800"/>
            <a:ext cx="4572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050977DB-C199-4239-9DBC-7EB61C6B3E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0" y="1447800"/>
            <a:ext cx="7772400" cy="4572000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Font typeface="Arial" pitchFamily="34" charset="0"/>
              <a:buChar char="•"/>
              <a:defRPr sz="2000"/>
            </a:lvl1pPr>
            <a:lvl2pPr marL="742950" indent="-285750">
              <a:spcAft>
                <a:spcPts val="1200"/>
              </a:spcAft>
              <a:buFont typeface="Arial" pitchFamily="34" charset="0"/>
              <a:buChar char="•"/>
              <a:defRPr sz="1800"/>
            </a:lvl2pPr>
            <a:lvl3pPr marL="1143000" indent="-228600">
              <a:spcAft>
                <a:spcPts val="1200"/>
              </a:spcAft>
              <a:buFont typeface="Arial" pitchFamily="34" charset="0"/>
              <a:buChar char="•"/>
              <a:defRPr sz="1600"/>
            </a:lvl3pPr>
            <a:lvl4pPr marL="1600200" indent="-228600">
              <a:spcAft>
                <a:spcPts val="1200"/>
              </a:spcAft>
              <a:buFont typeface="Arial" pitchFamily="34" charset="0"/>
              <a:buChar char="•"/>
              <a:defRPr sz="1400"/>
            </a:lvl4pPr>
            <a:lvl5pPr marL="2057400" indent="-228600">
              <a:spcAft>
                <a:spcPts val="12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2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27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4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20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6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6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1828799" cy="5330952"/>
          </a:xfrm>
          <a:prstGeom prst="rect">
            <a:avLst/>
          </a:prstGeom>
          <a:solidFill>
            <a:srgbClr val="004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133431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30430"/>
            <a:ext cx="2368551" cy="6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52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gif"/><Relationship Id="rId20" Type="http://schemas.openxmlformats.org/officeDocument/2006/relationships/image" Target="../media/image29.gif"/><Relationship Id="rId21" Type="http://schemas.openxmlformats.org/officeDocument/2006/relationships/image" Target="../media/image30.jpeg"/><Relationship Id="rId22" Type="http://schemas.openxmlformats.org/officeDocument/2006/relationships/image" Target="../media/image31.tiff"/><Relationship Id="rId23" Type="http://schemas.openxmlformats.org/officeDocument/2006/relationships/image" Target="../media/image32.jpe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hyperlink" Target="http://www.google.com/url?sa=i&amp;rct=j&amp;q=&amp;esrc=s&amp;frm=1&amp;source=images&amp;cd=&amp;cad=rja&amp;uact=8&amp;ved=0CAcQjRxqFQoTCJyWt4ve6sgCFQw5PgodM6EIbA&amp;url=http://www.sladeeng.com/products/&amp;psig=AFQjCNFTHNmLgoQx_qaVqCnXDnGlRVOdAQ&amp;ust=1446313041168896" TargetMode="External"/><Relationship Id="rId28" Type="http://schemas.openxmlformats.org/officeDocument/2006/relationships/image" Target="../media/image36.png"/><Relationship Id="rId29" Type="http://schemas.openxmlformats.org/officeDocument/2006/relationships/hyperlink" Target="http://www.google.com/url?sa=i&amp;rct=j&amp;q=&amp;esrc=s&amp;frm=1&amp;source=images&amp;cd=&amp;cad=rja&amp;uact=8&amp;ved=0ahUKEwiKt7OA5LPKAhUIVyYKHUl1DXcQjRwIBw&amp;url=http://www.engineeredproducts.com/services/signicast.asp&amp;psig=AFQjCNHyGtXcruCXDtwp1IN81coEnS6knA&amp;ust=1453220913630467" TargetMode="External"/><Relationship Id="rId30" Type="http://schemas.openxmlformats.org/officeDocument/2006/relationships/image" Target="../media/image37.jpe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jpe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jpeg"/><Relationship Id="rId17" Type="http://schemas.openxmlformats.org/officeDocument/2006/relationships/image" Target="../media/image26.png"/><Relationship Id="rId18" Type="http://schemas.openxmlformats.org/officeDocument/2006/relationships/image" Target="../media/image27.gif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hyperlink" Target="http://www.google.com/url?sa=i&amp;rct=j&amp;q=&amp;esrc=s&amp;frm=1&amp;source=images&amp;cd=&amp;cad=rja&amp;uact=8&amp;ved=0ahUKEwjug-XAxe7MAhWHMz4KHcpuAQ0QjRwIBw&amp;url=http://www.susiesmopeds.com/?page_id=25&amp;psig=AFQjCNG_kTlH606VeCO-YP1hVqdzEKiAIA&amp;ust=1464036044068402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98448"/>
            <a:ext cx="5069586" cy="205435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Focus on Energy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724400"/>
            <a:ext cx="5486400" cy="1122580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 Dantoin, CP </a:t>
            </a:r>
            <a:r>
              <a:rPr lang="en-US" dirty="0" err="1" smtClean="0"/>
              <a:t>EnMS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Manager LEUP Field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Manager Wisconsin’s SEM Initiative</a:t>
            </a:r>
          </a:p>
        </p:txBody>
      </p:sp>
    </p:spTree>
    <p:extLst>
      <p:ext uri="{BB962C8B-B14F-4D97-AF65-F5344CB8AC3E}">
        <p14:creationId xmlns:p14="http://schemas.microsoft.com/office/powerpoint/2010/main" val="26910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4210" y="-152400"/>
            <a:ext cx="4419600" cy="114300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</a:rPr>
              <a:t>ISO Management Standards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09801" y="838200"/>
            <a:ext cx="6477000" cy="5252091"/>
          </a:xfrm>
        </p:spPr>
        <p:txBody>
          <a:bodyPr>
            <a:normAutofit fontScale="85000" lnSpcReduction="20000"/>
          </a:bodyPr>
          <a:lstStyle/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Quality – ISO 9001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Customer Satisfaction – ISO 10003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Environment – ISO 140001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Food Safety – ISO 22000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Social Responsibility – ISO 26000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Information Security – ISO 27001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Supply Chain Security – ISO 28000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dirty="0" smtClean="0">
                <a:latin typeface="Franklin Gothic Medium" pitchFamily="34" charset="0"/>
              </a:rPr>
              <a:t>Risk Management – ISO 31000</a:t>
            </a:r>
          </a:p>
          <a:p>
            <a:pPr marL="177800" indent="-177800" eaLnBrk="1" hangingPunct="1">
              <a:lnSpc>
                <a:spcPct val="150000"/>
              </a:lnSpc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Franklin Gothic Medium" pitchFamily="34" charset="0"/>
              </a:rPr>
              <a:t>Energy Management – ISO 50001 – June 2011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990600"/>
            <a:ext cx="1667866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dirty="0" smtClean="0"/>
              <a:t>“Nothing New Under the Sun”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7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182561"/>
            <a:ext cx="5105400" cy="5794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Understanding ISO 50001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1836" y="2133600"/>
            <a:ext cx="2514600" cy="3104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2000" i="1" dirty="0" smtClean="0">
                <a:latin typeface="+mn-lt"/>
              </a:rPr>
              <a:t>“To enable organizations to establish the systems and procedures necessary to improve energy performance”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514600" y="720290"/>
            <a:ext cx="5257800" cy="28817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1800" i="1" dirty="0">
                <a:solidFill>
                  <a:schemeClr val="bg1"/>
                </a:solidFill>
              </a:rPr>
              <a:t>“It does not establish absolute requirements for energy performance beyond the commitments in the energy policy of the organization.”</a:t>
            </a:r>
          </a:p>
        </p:txBody>
      </p:sp>
      <p:sp>
        <p:nvSpPr>
          <p:cNvPr id="14" name="Hexagon 13"/>
          <p:cNvSpPr/>
          <p:nvPr/>
        </p:nvSpPr>
        <p:spPr bwMode="auto">
          <a:xfrm>
            <a:off x="4416136" y="3335402"/>
            <a:ext cx="4038600" cy="2899669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sz="1800" i="1" dirty="0">
                <a:solidFill>
                  <a:schemeClr val="bg1"/>
                </a:solidFill>
              </a:rPr>
              <a:t>“This international standard can be used for certification, registration and self-declaration of an organization’s </a:t>
            </a:r>
            <a:r>
              <a:rPr lang="en-US" sz="1800" i="1" dirty="0" err="1">
                <a:solidFill>
                  <a:schemeClr val="bg1"/>
                </a:solidFill>
              </a:rPr>
              <a:t>EnMS</a:t>
            </a:r>
            <a:r>
              <a:rPr lang="en-US" sz="1800" i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15" name="Oval 14"/>
          <p:cNvSpPr/>
          <p:nvPr/>
        </p:nvSpPr>
        <p:spPr>
          <a:xfrm>
            <a:off x="4355338" y="4901638"/>
            <a:ext cx="4256964" cy="1066800"/>
          </a:xfrm>
          <a:prstGeom prst="ellipse">
            <a:avLst/>
          </a:prstGeom>
          <a:solidFill>
            <a:schemeClr val="tx1">
              <a:alpha val="34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5968438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aka…”50001 Ready”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52400" y="5714351"/>
            <a:ext cx="9144000" cy="204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45202" y="6022929"/>
            <a:ext cx="2822085" cy="77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0" descr="https://encrypted-tbn0.gstatic.com/images?q=tbn:ANd9GcTTdEvVovhae3NoP3sOz8GIC1nl33uz8vS60IY7i3eu1imu6lHpteM50E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76" y="1982481"/>
            <a:ext cx="15923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http://www.fultondistributing.com/uploads/table_images/SCA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2647" b="24107"/>
          <a:stretch/>
        </p:blipFill>
        <p:spPr bwMode="auto">
          <a:xfrm>
            <a:off x="427041" y="4918007"/>
            <a:ext cx="132698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encrypted-tbn3.gstatic.com/images?q=tbn:ANd9GcQVtsba2zqjrsPP97wLdEVelX5wdKIMToJ_1w9k-UvJy4AjYAJX_PEJfyWu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6" b="13926"/>
          <a:stretch/>
        </p:blipFill>
        <p:spPr bwMode="auto">
          <a:xfrm>
            <a:off x="3901457" y="2118472"/>
            <a:ext cx="158616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http://www.briggsnewsroom.com/images/download.cfm?f=4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61" y="4807528"/>
            <a:ext cx="14630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1.gstatic.com/images?q=tbn:ANd9GcQqTef8YRRoEhNzHeGk373EOFTxGjBCJrReU1A9xrE0-80IIChx8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2" y="1112547"/>
            <a:ext cx="228948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JB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1" y="3237433"/>
            <a:ext cx="122213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https://www.wmc.org/wp-content/uploads/Waupaca-Foundry-Logo_No-R_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1" y="2069971"/>
            <a:ext cx="731520" cy="8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Placon - When Packaging Matte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14" y="3872154"/>
            <a:ext cx="159385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Flambeau River Paper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649" y="4826567"/>
            <a:ext cx="17129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http://www.indeed.com/cmp/_s/logos/2cd390f4b2212fb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1" y="3784599"/>
            <a:ext cx="82296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taa.multiview.com/userlogo/taa/930965v2v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0" b="13067"/>
          <a:stretch/>
        </p:blipFill>
        <p:spPr bwMode="auto">
          <a:xfrm>
            <a:off x="4462919" y="3029954"/>
            <a:ext cx="1688852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Phillips Medisize - Design. Engineer. Deliver. ™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6"/>
          <a:stretch/>
        </p:blipFill>
        <p:spPr bwMode="auto">
          <a:xfrm>
            <a:off x="1823893" y="2138890"/>
            <a:ext cx="148809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Neenah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2" y="1359526"/>
            <a:ext cx="1727198" cy="4572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bcff.org/files/Green%20Bay%20Packaging%20new_2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9" t="6858" r="3946" b="19090"/>
          <a:stretch/>
        </p:blipFill>
        <p:spPr bwMode="auto">
          <a:xfrm>
            <a:off x="8007505" y="1722832"/>
            <a:ext cx="76107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http://www.foodbev.com/wp-content/uploads/2012/02/20/apta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55" y="3149353"/>
            <a:ext cx="153575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https://upload.wikimedia.org/wikipedia/en/thumb/1/16/Saputo_logo.svg/1280px-Saputo_logo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30" y="4760149"/>
            <a:ext cx="129015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logo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08130" y="5644747"/>
            <a:ext cx="133240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Georgia-Pacifi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5" y="3893642"/>
            <a:ext cx="307238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Serigraph: A plastic printing, molding, and custom graphics company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78" y="5880106"/>
            <a:ext cx="192023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New Quad logo - Performance through Innovation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26094" r="14462" b="24178"/>
          <a:stretch/>
        </p:blipFill>
        <p:spPr bwMode="auto">
          <a:xfrm>
            <a:off x="427041" y="5880106"/>
            <a:ext cx="139685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7" y="3082881"/>
            <a:ext cx="2607605" cy="365760"/>
          </a:xfrm>
          <a:prstGeom prst="rect">
            <a:avLst/>
          </a:prstGeom>
        </p:spPr>
      </p:pic>
      <p:pic>
        <p:nvPicPr>
          <p:cNvPr id="76" name="Picture 2" descr="https://sites.google.com/site/ocontofallsfota/_/rsrc/1437863932362/performances/dorf-kapelle/STpaper-Final-Logo-v3-A.jp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7160" r="9241" b="15379"/>
          <a:stretch/>
        </p:blipFill>
        <p:spPr bwMode="auto">
          <a:xfrm>
            <a:off x="4694542" y="5881059"/>
            <a:ext cx="182604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http://www.ecpower.com/Content/ECPower/Images/Brands/KohlerPower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33833" r="10263" b="35476"/>
          <a:stretch/>
        </p:blipFill>
        <p:spPr bwMode="auto">
          <a:xfrm>
            <a:off x="3750006" y="3841781"/>
            <a:ext cx="16066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Jack Link'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57" y="1236014"/>
            <a:ext cx="11582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4907280" y="1162711"/>
            <a:ext cx="731520" cy="731520"/>
            <a:chOff x="331162" y="2092161"/>
            <a:chExt cx="889987" cy="926650"/>
          </a:xfrm>
        </p:grpSpPr>
        <p:pic>
          <p:nvPicPr>
            <p:cNvPr id="80" name="Picture 4" descr="http://nebula.wsimg.com/c47732c5aaf32843eaa4ca5297786264?AccessKeyId=9F1E3841627D6B984831&amp;disposition=0&amp;alloworigin=1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155" y="2092161"/>
              <a:ext cx="762000" cy="69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331162" y="2649479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0C03B9"/>
                  </a:solidFill>
                </a:rPr>
                <a:t>amron</a:t>
              </a:r>
              <a:endParaRPr lang="en-US" b="1" dirty="0">
                <a:solidFill>
                  <a:srgbClr val="0C03B9"/>
                </a:solidFill>
              </a:endParaRPr>
            </a:p>
          </p:txBody>
        </p:sp>
      </p:grpSp>
      <p:pic>
        <p:nvPicPr>
          <p:cNvPr id="82" name="Picture 2" descr="http://www.sladeeng.com/wp-content/uploads/2013/04/broan-logo.png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97" y="4792880"/>
            <a:ext cx="11083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http://www.engineeredproducts.com/files/Signicast/Signicast_Logo.JP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08" y="5750284"/>
            <a:ext cx="67421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Oval 83"/>
          <p:cNvSpPr/>
          <p:nvPr/>
        </p:nvSpPr>
        <p:spPr>
          <a:xfrm>
            <a:off x="34308" y="1674584"/>
            <a:ext cx="1554480" cy="1554480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917301" y="1800082"/>
            <a:ext cx="1554480" cy="1554480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25420" y="3493998"/>
            <a:ext cx="1554480" cy="1554480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886647" y="5042323"/>
            <a:ext cx="1554480" cy="1554480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823893" y="1955736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475838" y="2812891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463933" y="1971256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816390" y="1538108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746914" y="1026682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48261" y="5608197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36925" y="2902412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962575" y="3645055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81805" y="914400"/>
            <a:ext cx="1117101" cy="1092457"/>
          </a:xfrm>
          <a:prstGeom prst="ellipse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180857" cy="77354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Wisconsin SEM “Pilot”</a:t>
            </a:r>
            <a:endParaRPr lang="en-US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327242" cy="773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SEM Implementation Process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3363" y="758825"/>
            <a:ext cx="86772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713" y="765175"/>
            <a:ext cx="1008063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7776" y="765175"/>
            <a:ext cx="7639050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301" y="1174750"/>
            <a:ext cx="1006475" cy="28606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76" y="1174750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7776" y="1584325"/>
            <a:ext cx="7639050" cy="41116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47776" y="1995488"/>
            <a:ext cx="7639050" cy="41116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47776" y="2406650"/>
            <a:ext cx="763905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47776" y="2816225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47776" y="3225800"/>
            <a:ext cx="7639050" cy="40481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47776" y="3630613"/>
            <a:ext cx="7639050" cy="40481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301" y="4035425"/>
            <a:ext cx="1006475" cy="2051050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47776" y="4035425"/>
            <a:ext cx="23399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7751" y="4035425"/>
            <a:ext cx="288290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0651" y="4035425"/>
            <a:ext cx="24161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87751" y="4445000"/>
            <a:ext cx="2882900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0651" y="4445000"/>
            <a:ext cx="2416175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24777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5877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706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34951" y="1174750"/>
            <a:ext cx="865663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241426" y="15843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241426" y="1995488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41426" y="240665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241426" y="28162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41426" y="32258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241426" y="3630613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4951" y="403542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241426" y="44450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41301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88682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4951" y="7651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4951" y="60864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61963" y="846138"/>
            <a:ext cx="684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Period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419600" y="835223"/>
            <a:ext cx="1401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SEM Partners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23863" y="2236788"/>
            <a:ext cx="747713" cy="790575"/>
            <a:chOff x="423863" y="2236788"/>
            <a:chExt cx="747713" cy="790575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46101" y="2236788"/>
              <a:ext cx="5032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81026" y="2481263"/>
              <a:ext cx="4746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to 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3863" y="2724150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9851" y="1255713"/>
            <a:ext cx="5276850" cy="303213"/>
            <a:chOff x="1339851" y="1255713"/>
            <a:chExt cx="5276850" cy="303213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339851" y="126841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12888" y="1255713"/>
              <a:ext cx="51038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Develop a regression model of energy use in baseline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9851" y="1665288"/>
            <a:ext cx="6167437" cy="303213"/>
            <a:chOff x="1339851" y="1665288"/>
            <a:chExt cx="6167437" cy="303213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39851" y="16779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512888" y="1665288"/>
              <a:ext cx="599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Establish process  for routine data gathering and performance tracking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39851" y="2074863"/>
            <a:ext cx="6026150" cy="303213"/>
            <a:chOff x="1339851" y="2074863"/>
            <a:chExt cx="6026150" cy="303213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39851" y="208756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512888" y="2074863"/>
              <a:ext cx="58531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Complete initial energy review  to understand significant energy uses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339851" y="2486025"/>
            <a:ext cx="6327775" cy="303213"/>
            <a:chOff x="1339851" y="2486025"/>
            <a:chExt cx="6327775" cy="303213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339851" y="2498725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1512888" y="2486025"/>
              <a:ext cx="6154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identify and implement opportunities for improving energy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9851" y="2897188"/>
            <a:ext cx="6216650" cy="303213"/>
            <a:chOff x="1339851" y="2897188"/>
            <a:chExt cx="6216650" cy="303213"/>
          </a:xfrm>
        </p:grpSpPr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1339851" y="29098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1512888" y="2897188"/>
              <a:ext cx="60436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Review existing Energy IT capabilities &amp; opportunities for improvement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39851" y="3303588"/>
            <a:ext cx="4576762" cy="303213"/>
            <a:chOff x="1339851" y="3303588"/>
            <a:chExt cx="4576762" cy="303213"/>
          </a:xfrm>
        </p:grpSpPr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339851" y="33162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1512888" y="3303588"/>
              <a:ext cx="44037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Evaluate energy savings during performance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39851" y="3708400"/>
            <a:ext cx="6435725" cy="303213"/>
            <a:chOff x="1339851" y="3708400"/>
            <a:chExt cx="6435725" cy="303213"/>
          </a:xfrm>
        </p:grpSpPr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1339851" y="3721100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1512888" y="3708400"/>
              <a:ext cx="62626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Hold management  review to assess progress and determine path forward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9251" y="4814888"/>
            <a:ext cx="938212" cy="546100"/>
            <a:chOff x="349251" y="4814888"/>
            <a:chExt cx="938212" cy="546100"/>
          </a:xfrm>
        </p:grpSpPr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349251" y="4814888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Beyond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1033463" y="4814888"/>
              <a:ext cx="2540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423863" y="5057775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1703388" y="4116388"/>
            <a:ext cx="1535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Discontinue SEM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159251" y="4116388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Remain SEM Partner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807201" y="4116388"/>
            <a:ext cx="1844675" cy="303213"/>
            <a:chOff x="6807201" y="4116388"/>
            <a:chExt cx="1844675" cy="303213"/>
          </a:xfrm>
        </p:grpSpPr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6807201" y="4116388"/>
              <a:ext cx="792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7532688" y="4116388"/>
              <a:ext cx="11191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SEM Leader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47776" y="4445000"/>
            <a:ext cx="2359025" cy="1641475"/>
            <a:chOff x="1247776" y="4445000"/>
            <a:chExt cx="2359025" cy="164147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47776" y="4445000"/>
              <a:ext cx="2339975" cy="1641475"/>
            </a:xfrm>
            <a:prstGeom prst="rect">
              <a:avLst/>
            </a:prstGeom>
            <a:solidFill>
              <a:srgbClr val="E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370013" y="4776788"/>
              <a:ext cx="223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Stay engaged with Focus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1882776" y="5019675"/>
              <a:ext cx="11763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EA to pursue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347788" y="5264150"/>
              <a:ext cx="14938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2778126" y="5264150"/>
              <a:ext cx="4762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314801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3216276" y="5264150"/>
              <a:ext cx="312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342106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2001838" y="5507038"/>
              <a:ext cx="9366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 basis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62738" y="4776788"/>
            <a:ext cx="2184400" cy="1033463"/>
            <a:chOff x="6662738" y="4776788"/>
            <a:chExt cx="2184400" cy="1033463"/>
          </a:xfrm>
        </p:grpSpPr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6662738" y="4776788"/>
              <a:ext cx="218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Pursue ISO 50001 Ready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6942138" y="5019675"/>
              <a:ext cx="96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status or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800976" y="5022850"/>
              <a:ext cx="19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7962901" y="5019675"/>
              <a:ext cx="5984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Party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6837363" y="5264150"/>
              <a:ext cx="18272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Certification of SEM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7399338" y="5507038"/>
              <a:ext cx="665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efforts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1059574" y="1124233"/>
            <a:ext cx="7901864" cy="92511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3781426" y="4800600"/>
            <a:ext cx="2414122" cy="1017065"/>
            <a:chOff x="3781426" y="4654550"/>
            <a:chExt cx="2414122" cy="1017065"/>
          </a:xfrm>
        </p:grpSpPr>
        <p:sp>
          <p:nvSpPr>
            <p:cNvPr id="147" name="Rectangle 72"/>
            <p:cNvSpPr>
              <a:spLocks noChangeArrowheads="1"/>
            </p:cNvSpPr>
            <p:nvPr/>
          </p:nvSpPr>
          <p:spPr bwMode="auto">
            <a:xfrm>
              <a:off x="4259263" y="4654550"/>
              <a:ext cx="16430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Continue pursuing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73"/>
            <p:cNvSpPr>
              <a:spLocks noChangeArrowheads="1"/>
            </p:cNvSpPr>
            <p:nvPr/>
          </p:nvSpPr>
          <p:spPr bwMode="auto">
            <a:xfrm>
              <a:off x="4052888" y="4897438"/>
              <a:ext cx="21018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, tracking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4"/>
            <p:cNvSpPr>
              <a:spLocks noChangeArrowheads="1"/>
            </p:cNvSpPr>
            <p:nvPr/>
          </p:nvSpPr>
          <p:spPr bwMode="auto">
            <a:xfrm>
              <a:off x="3781426" y="5141913"/>
              <a:ext cx="24141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performance, assess Energy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75"/>
            <p:cNvSpPr>
              <a:spLocks noChangeArrowheads="1"/>
            </p:cNvSpPr>
            <p:nvPr/>
          </p:nvSpPr>
          <p:spPr bwMode="auto">
            <a:xfrm>
              <a:off x="4446081" y="5425394"/>
              <a:ext cx="12904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IT capabilities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7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14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04508"/>
              </p:ext>
            </p:extLst>
          </p:nvPr>
        </p:nvGraphicFramePr>
        <p:xfrm>
          <a:off x="2210612" y="1066800"/>
          <a:ext cx="6399988" cy="454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17"/>
                <a:gridCol w="4046871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Indicator </a:t>
                      </a:r>
                      <a:r>
                        <a:rPr lang="en-US" sz="1600" dirty="0">
                          <a:effectLst/>
                        </a:rPr>
                        <a:t>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Example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</a:tr>
              <a:tr h="576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Utility </a:t>
                      </a:r>
                      <a:r>
                        <a:rPr lang="en-US" sz="1600" dirty="0">
                          <a:effectLst/>
                        </a:rPr>
                        <a:t>Bill Review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Review Utility Bill Each Month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</a:tr>
              <a:tr h="922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Year-Over-Year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Aug</a:t>
                      </a:r>
                      <a:r>
                        <a:rPr lang="en-US" sz="1600" baseline="0" dirty="0" smtClean="0">
                          <a:effectLst/>
                        </a:rPr>
                        <a:t>-</a:t>
                      </a:r>
                      <a:r>
                        <a:rPr lang="en-US" sz="1600" dirty="0" smtClean="0">
                          <a:effectLst/>
                        </a:rPr>
                        <a:t>2015  vs Aug-2016</a:t>
                      </a:r>
                      <a:r>
                        <a:rPr lang="en-US" sz="1600" baseline="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effectLst/>
                        </a:rPr>
                        <a:t>=  % </a:t>
                      </a:r>
                      <a:r>
                        <a:rPr lang="en-US" sz="1600" dirty="0">
                          <a:effectLst/>
                        </a:rPr>
                        <a:t>difference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</a:tr>
              <a:tr h="922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Energy </a:t>
                      </a:r>
                      <a:r>
                        <a:rPr lang="en-US" sz="1600" dirty="0">
                          <a:effectLst/>
                        </a:rPr>
                        <a:t>use Per </a:t>
                      </a:r>
                      <a:r>
                        <a:rPr lang="en-US" sz="1600" dirty="0" smtClean="0">
                          <a:effectLst/>
                        </a:rPr>
                        <a:t>Part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Monthly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Energy Use</a:t>
                      </a:r>
                      <a:r>
                        <a:rPr lang="en-US" sz="1600" baseline="0" dirty="0" smtClean="0">
                          <a:effectLst/>
                        </a:rPr>
                        <a:t>  ÷ Monthly </a:t>
                      </a:r>
                      <a:r>
                        <a:rPr lang="en-US" sz="1600" dirty="0" smtClean="0">
                          <a:effectLst/>
                        </a:rPr>
                        <a:t>Production </a:t>
                      </a:r>
                      <a:r>
                        <a:rPr lang="en-US" sz="1600" dirty="0">
                          <a:effectLst/>
                        </a:rPr>
                        <a:t>= kWh/pound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</a:tr>
              <a:tr h="12112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Regression Model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Daily kWh = 105,000 + (124 * Product A) + (213 * Product B) + (55*CDD) + (-12,000 * Weekend)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8640" marR="78640" marT="39320" marB="3932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61417"/>
            <a:ext cx="1828800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Energy Performance Indicators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19706" y="4267200"/>
            <a:ext cx="6781800" cy="1624013"/>
          </a:xfrm>
          <a:prstGeom prst="rect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/>
          </p:cNvSpPr>
          <p:nvPr/>
        </p:nvSpPr>
        <p:spPr>
          <a:xfrm>
            <a:off x="2362200" y="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all" baseline="0">
                <a:solidFill>
                  <a:schemeClr val="tx1"/>
                </a:solidFill>
                <a:latin typeface="Franklin Gothic Book"/>
                <a:ea typeface="+mj-ea"/>
                <a:cs typeface="+mj-cs"/>
              </a:defRPr>
            </a:lvl1pPr>
          </a:lstStyle>
          <a:p>
            <a:pPr algn="ctr"/>
            <a:r>
              <a:rPr lang="en-US" sz="3200" b="0" cap="none" dirty="0" smtClean="0">
                <a:latin typeface="+mn-lt"/>
              </a:rPr>
              <a:t>Energy Performance Tracking</a:t>
            </a:r>
            <a:endParaRPr lang="en-US" sz="3200" b="0" cap="none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1066794"/>
          <a:ext cx="8610600" cy="56388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4599"/>
                <a:gridCol w="2540001"/>
                <a:gridCol w="1879600"/>
                <a:gridCol w="2946400"/>
              </a:tblGrid>
              <a:tr h="727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2017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kWh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Tons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kWh / Ton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Jan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3,125,000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44,000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71.0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Feb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3,245,000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72.1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Mar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3,300,000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47,500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69.5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Apr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3,375,000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48,000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70.3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May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3,675,000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49,035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74.9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Jun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3,600,000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52,500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68.6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Jul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3,950,000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52,000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76.0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Aug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3,800,000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57,000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66.7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Sep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3,225,000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47,250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68.3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Oct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2,950,000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42,250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69.8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Nov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3,450,000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69.0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Dec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3,400,000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49,500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68.7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  <a:tr h="377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Total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40,995,000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582,750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70.3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ITC Franklin Gothic Std Demi"/>
                      </a:endParaRPr>
                    </a:p>
                  </a:txBody>
                  <a:tcPr marL="7105" marR="7105" marT="7105" marB="0" anchor="ctr"/>
                </a:tc>
              </a:tr>
            </a:tbl>
          </a:graphicData>
        </a:graphic>
      </p:graphicFrame>
      <p:sp>
        <p:nvSpPr>
          <p:cNvPr id="40" name="Oval 39"/>
          <p:cNvSpPr/>
          <p:nvPr/>
        </p:nvSpPr>
        <p:spPr bwMode="auto">
          <a:xfrm>
            <a:off x="6629400" y="4457099"/>
            <a:ext cx="1447800" cy="343501"/>
          </a:xfrm>
          <a:prstGeom prst="ellipse">
            <a:avLst/>
          </a:prstGeom>
          <a:solidFill>
            <a:srgbClr val="92D050">
              <a:alpha val="24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629400" y="4038600"/>
            <a:ext cx="1447800" cy="377851"/>
          </a:xfrm>
          <a:prstGeom prst="ellipse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4214812"/>
            <a:ext cx="1981200" cy="533400"/>
          </a:xfrm>
        </p:spPr>
        <p:txBody>
          <a:bodyPr>
            <a:no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Franklin Gothic Medium" pitchFamily="34" charset="0"/>
              </a:rPr>
              <a:t>Production volume</a:t>
            </a:r>
          </a:p>
        </p:txBody>
      </p:sp>
      <p:pic>
        <p:nvPicPr>
          <p:cNvPr id="6" name="Picture 4" descr="http://www.ap-magazine.com/upload/plastics/Product/Image1/PlasticPrintingMachine10218m54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956413" cy="2562225"/>
          </a:xfrm>
          <a:prstGeom prst="rect">
            <a:avLst/>
          </a:prstGeom>
          <a:ln>
            <a:noFill/>
          </a:ln>
          <a:effectLst>
            <a:outerShdw blurRad="317500" dist="190500" dir="2700000" algn="tl" rotWithShape="0">
              <a:srgbClr val="33333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00400" y="1371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>
                <a:latin typeface="Franklin Gothic Medium" pitchFamily="34" charset="0"/>
              </a:rPr>
              <a:t>Weather</a:t>
            </a:r>
          </a:p>
        </p:txBody>
      </p:sp>
      <p:pic>
        <p:nvPicPr>
          <p:cNvPr id="8" name="Picture 6" descr="http://www.picturesofwinter.net/wheninasnowsto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991" y="1981199"/>
            <a:ext cx="2137019" cy="1666875"/>
          </a:xfrm>
          <a:prstGeom prst="rect">
            <a:avLst/>
          </a:prstGeom>
          <a:ln>
            <a:noFill/>
          </a:ln>
          <a:effectLst>
            <a:outerShdw blurRad="317500" dist="190500" dir="2700000" algn="tl" rotWithShape="0">
              <a:srgbClr val="33333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24200" y="5562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800">
                <a:latin typeface="Franklin Gothic Medium" pitchFamily="34" charset="0"/>
              </a:rPr>
              <a:t>Building occupancy</a:t>
            </a:r>
          </a:p>
        </p:txBody>
      </p:sp>
      <p:pic>
        <p:nvPicPr>
          <p:cNvPr id="10" name="Picture 12" descr="http://www.coloradanmagazine.org/wp-content/gallery/2009-03/features/building-boom/career_services_sta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526" y="4114800"/>
            <a:ext cx="2007548" cy="1419225"/>
          </a:xfrm>
          <a:prstGeom prst="rect">
            <a:avLst/>
          </a:prstGeom>
          <a:ln>
            <a:noFill/>
          </a:ln>
          <a:effectLst>
            <a:outerShdw blurRad="317500" dist="190500" dir="2700000" algn="tl" rotWithShape="0">
              <a:srgbClr val="33333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http://vanauker.com/wp-content/uploads/2011/01/DSCF1588-20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157728"/>
            <a:ext cx="2714801" cy="2196846"/>
          </a:xfrm>
          <a:prstGeom prst="rect">
            <a:avLst/>
          </a:prstGeom>
          <a:ln>
            <a:noFill/>
          </a:ln>
          <a:effectLst>
            <a:outerShdw blurRad="317500" dist="190500" dir="2700000" algn="tl" rotWithShape="0">
              <a:srgbClr val="333333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954713" y="2590800"/>
            <a:ext cx="2692400" cy="495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Franklin Gothic Medium" pitchFamily="34" charset="0"/>
                <a:ea typeface="ヒラギノ角ゴ Pro W3" pitchFamily="16" charset="-128"/>
                <a:cs typeface="+mn-cs"/>
              </a:rPr>
              <a:t>Square feet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95733" y="326504"/>
            <a:ext cx="5095734" cy="718592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solidFill>
                  <a:schemeClr val="tx1"/>
                </a:solidFill>
              </a:rPr>
              <a:t>Drivers of Energy </a:t>
            </a:r>
            <a:r>
              <a:rPr lang="en-US" sz="3600" dirty="0" smtClean="0">
                <a:solidFill>
                  <a:schemeClr val="tx1"/>
                </a:solidFill>
              </a:rPr>
              <a:t>Consumption</a:t>
            </a:r>
            <a:endParaRPr lang="en-US" sz="36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>
            <a:spLocks noChangeShapeType="1"/>
          </p:cNvSpPr>
          <p:nvPr/>
        </p:nvSpPr>
        <p:spPr bwMode="auto">
          <a:xfrm flipV="1">
            <a:off x="1544638" y="1676400"/>
            <a:ext cx="6130925" cy="2376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0" y="4038600"/>
            <a:ext cx="6192838" cy="1335088"/>
          </a:xfrm>
          <a:prstGeom prst="rect">
            <a:avLst/>
          </a:prstGeom>
          <a:solidFill>
            <a:srgbClr val="6699CC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>
              <a:solidFill>
                <a:srgbClr val="F43A00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89363" y="4349750"/>
            <a:ext cx="2001837" cy="522288"/>
          </a:xfrm>
          <a:prstGeom prst="rect">
            <a:avLst/>
          </a:pr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Base Load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486400" y="2819400"/>
            <a:ext cx="2335213" cy="522288"/>
          </a:xfrm>
          <a:prstGeom prst="rect">
            <a:avLst/>
          </a:prstGeom>
          <a:solidFill>
            <a:srgbClr val="66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200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Variable Load</a:t>
            </a: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1503363" y="5544740"/>
            <a:ext cx="6259512" cy="421481"/>
            <a:chOff x="1503363" y="5614590"/>
            <a:chExt cx="6259512" cy="421481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971800" y="5614590"/>
              <a:ext cx="3471862" cy="42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dirty="0" smtClean="0">
                  <a:latin typeface="Franklin Gothic Medium" pitchFamily="34" charset="0"/>
                  <a:cs typeface="Arial" pitchFamily="34" charset="0"/>
                </a:rPr>
                <a:t>Production Volume</a:t>
              </a:r>
              <a:endParaRPr lang="en-US" sz="2000" dirty="0"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6040438" y="5826125"/>
              <a:ext cx="17224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1503363" y="5825331"/>
              <a:ext cx="1722437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304800" y="1676400"/>
            <a:ext cx="1355725" cy="3651250"/>
            <a:chOff x="304800" y="1712912"/>
            <a:chExt cx="1355725" cy="3651250"/>
          </a:xfrm>
        </p:grpSpPr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304800" y="2876550"/>
              <a:ext cx="1355725" cy="1563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/>
              <a:r>
                <a:rPr lang="en-US" sz="2000" dirty="0" smtClean="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rPr>
                <a:t>Energy</a:t>
              </a:r>
            </a:p>
            <a:p>
              <a:pPr algn="ctr" eaLnBrk="1" hangingPunct="1"/>
              <a:r>
                <a:rPr lang="en-US" sz="2000" dirty="0" smtClean="0">
                  <a:solidFill>
                    <a:schemeClr val="tx1"/>
                  </a:solidFill>
                  <a:latin typeface="Franklin Gothic Medium" pitchFamily="34" charset="0"/>
                  <a:cs typeface="Arial" pitchFamily="34" charset="0"/>
                </a:rPr>
                <a:t>Use</a:t>
              </a:r>
              <a:endParaRPr lang="en-US" sz="2000" dirty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 flipV="1">
              <a:off x="982662" y="1712912"/>
              <a:ext cx="0" cy="13128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982662" y="4291012"/>
              <a:ext cx="0" cy="1073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38" name="Line 14"/>
          <p:cNvSpPr>
            <a:spLocks noChangeShapeType="1"/>
          </p:cNvSpPr>
          <p:nvPr/>
        </p:nvSpPr>
        <p:spPr bwMode="auto">
          <a:xfrm flipH="1">
            <a:off x="1524000" y="1676400"/>
            <a:ext cx="19050" cy="3703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2667000" y="3265488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3505200" y="32004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auto">
          <a:xfrm>
            <a:off x="3200400" y="30480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4419600" y="29718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5257800" y="25146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" name="AutoShape 21"/>
          <p:cNvSpPr>
            <a:spLocks noChangeArrowheads="1"/>
          </p:cNvSpPr>
          <p:nvPr/>
        </p:nvSpPr>
        <p:spPr bwMode="auto">
          <a:xfrm>
            <a:off x="5943600" y="21336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auto">
          <a:xfrm>
            <a:off x="4191000" y="31242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5715000" y="23622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3962400" y="27432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9" name="AutoShape 25"/>
          <p:cNvSpPr>
            <a:spLocks noChangeArrowheads="1"/>
          </p:cNvSpPr>
          <p:nvPr/>
        </p:nvSpPr>
        <p:spPr bwMode="auto">
          <a:xfrm>
            <a:off x="4953000" y="28956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0" name="AutoShape 26"/>
          <p:cNvSpPr>
            <a:spLocks noChangeArrowheads="1"/>
          </p:cNvSpPr>
          <p:nvPr/>
        </p:nvSpPr>
        <p:spPr bwMode="auto">
          <a:xfrm>
            <a:off x="6553200" y="205740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676400" y="142875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>
                <a:latin typeface="Franklin Gothic Medium" pitchFamily="34" charset="0"/>
                <a:cs typeface="Arial" pitchFamily="34" charset="0"/>
              </a:rPr>
              <a:t>y = mx + b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1676400" y="1971675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>
                <a:latin typeface="Franklin Gothic Medium" pitchFamily="34" charset="0"/>
                <a:cs typeface="Arial" pitchFamily="34" charset="0"/>
              </a:rPr>
              <a:t>m = energy per variable unit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28146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>
                <a:latin typeface="Franklin Gothic Medium" pitchFamily="34" charset="0"/>
                <a:cs typeface="Arial" pitchFamily="34" charset="0"/>
              </a:rPr>
              <a:t>b = base load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657600" y="142875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>
                <a:latin typeface="Franklin Gothic Medium" pitchFamily="34" charset="0"/>
                <a:cs typeface="Arial" pitchFamily="34" charset="0"/>
              </a:rPr>
              <a:t>R</a:t>
            </a:r>
            <a:r>
              <a:rPr lang="en-US" sz="2000" baseline="30000" dirty="0">
                <a:latin typeface="Franklin Gothic Medium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Franklin Gothic Medium" pitchFamily="34" charset="0"/>
                <a:cs typeface="Arial" pitchFamily="34" charset="0"/>
              </a:rPr>
              <a:t> = correlation coefficient</a:t>
            </a:r>
            <a:endParaRPr lang="en-US" sz="2000" baseline="300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flipH="1">
            <a:off x="1519238" y="5362575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V="1">
            <a:off x="4572000" y="2438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000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4572000" y="24384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2000"/>
          </a:p>
        </p:txBody>
      </p:sp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334367" y="-152400"/>
            <a:ext cx="8591269" cy="114300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</a:rPr>
              <a:t>Regression Analysis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3124200" y="3528219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0" name="AutoShape 15"/>
          <p:cNvSpPr>
            <a:spLocks noChangeArrowheads="1"/>
          </p:cNvSpPr>
          <p:nvPr/>
        </p:nvSpPr>
        <p:spPr bwMode="auto">
          <a:xfrm>
            <a:off x="3810000" y="3375819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038600" y="2470245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2" name="AutoShape 15"/>
          <p:cNvSpPr>
            <a:spLocks noChangeArrowheads="1"/>
          </p:cNvSpPr>
          <p:nvPr/>
        </p:nvSpPr>
        <p:spPr bwMode="auto">
          <a:xfrm>
            <a:off x="5840104" y="1819275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4714081" y="2500952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4" name="AutoShape 15"/>
          <p:cNvSpPr>
            <a:spLocks noChangeArrowheads="1"/>
          </p:cNvSpPr>
          <p:nvPr/>
        </p:nvSpPr>
        <p:spPr bwMode="auto">
          <a:xfrm>
            <a:off x="6225654" y="1885950"/>
            <a:ext cx="152400" cy="152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66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1022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609600"/>
            <a:ext cx="1981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45202" y="6022929"/>
            <a:ext cx="2822085" cy="77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327242" cy="773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SEM Implementation Process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3363" y="758825"/>
            <a:ext cx="86772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713" y="765175"/>
            <a:ext cx="1008063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7776" y="765175"/>
            <a:ext cx="7639050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301" y="1174750"/>
            <a:ext cx="1006475" cy="28606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76" y="1174750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7776" y="1584325"/>
            <a:ext cx="7639050" cy="41116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47776" y="1995488"/>
            <a:ext cx="7639050" cy="41116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47776" y="2406650"/>
            <a:ext cx="763905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47776" y="2816225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47776" y="3225800"/>
            <a:ext cx="7639050" cy="40481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47776" y="3630613"/>
            <a:ext cx="7639050" cy="40481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301" y="4035425"/>
            <a:ext cx="1006475" cy="2051050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47776" y="4035425"/>
            <a:ext cx="23399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7751" y="4035425"/>
            <a:ext cx="288290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0651" y="4035425"/>
            <a:ext cx="24161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87751" y="4445000"/>
            <a:ext cx="2882900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0651" y="4445000"/>
            <a:ext cx="2416175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24777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5877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706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34951" y="1174750"/>
            <a:ext cx="865663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241426" y="15843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241426" y="1995488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41426" y="240665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241426" y="28162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41426" y="32258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241426" y="3630613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4951" y="403542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241426" y="44450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41301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88682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4951" y="7651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4951" y="60864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61963" y="846138"/>
            <a:ext cx="684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Period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471988" y="846138"/>
            <a:ext cx="13414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SEM Partners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23863" y="2236788"/>
            <a:ext cx="747713" cy="790575"/>
            <a:chOff x="423863" y="2236788"/>
            <a:chExt cx="747713" cy="790575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46101" y="2236788"/>
              <a:ext cx="5032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81026" y="2481263"/>
              <a:ext cx="4746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to 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3863" y="2724150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9851" y="1255713"/>
            <a:ext cx="5276850" cy="303213"/>
            <a:chOff x="1339851" y="1255713"/>
            <a:chExt cx="5276850" cy="303213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339851" y="126841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12888" y="1255713"/>
              <a:ext cx="51038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Develop a regression model of energy use in baseline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9851" y="1665288"/>
            <a:ext cx="6167437" cy="303213"/>
            <a:chOff x="1339851" y="1665288"/>
            <a:chExt cx="6167437" cy="303213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39851" y="16779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512888" y="1665288"/>
              <a:ext cx="599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Establish process  for routine data gathering and performance tracking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39851" y="2074863"/>
            <a:ext cx="6026150" cy="303213"/>
            <a:chOff x="1339851" y="2074863"/>
            <a:chExt cx="6026150" cy="303213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39851" y="208756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512888" y="2074863"/>
              <a:ext cx="58531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Complete initial energy review  to understand significant energy uses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339851" y="2486025"/>
            <a:ext cx="6327775" cy="303213"/>
            <a:chOff x="1339851" y="2486025"/>
            <a:chExt cx="6327775" cy="303213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339851" y="2498725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1512888" y="2486025"/>
              <a:ext cx="6154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identify and implement opportunities for improving energy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9851" y="2897188"/>
            <a:ext cx="6216650" cy="303213"/>
            <a:chOff x="1339851" y="2897188"/>
            <a:chExt cx="6216650" cy="303213"/>
          </a:xfrm>
        </p:grpSpPr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1339851" y="29098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1512888" y="2897188"/>
              <a:ext cx="60436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Review existing Energy IT capabilities &amp; opportunities for improvement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39851" y="3303588"/>
            <a:ext cx="4576762" cy="303213"/>
            <a:chOff x="1339851" y="3303588"/>
            <a:chExt cx="4576762" cy="303213"/>
          </a:xfrm>
        </p:grpSpPr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339851" y="33162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1512888" y="3303588"/>
              <a:ext cx="44037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Evaluate energy savings during performance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39851" y="3708400"/>
            <a:ext cx="6435725" cy="303213"/>
            <a:chOff x="1339851" y="3708400"/>
            <a:chExt cx="6435725" cy="303213"/>
          </a:xfrm>
        </p:grpSpPr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1339851" y="3721100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1512888" y="3708400"/>
              <a:ext cx="62626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Hold management  review to assess progress and determine path forward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9251" y="4814888"/>
            <a:ext cx="938212" cy="546100"/>
            <a:chOff x="349251" y="4814888"/>
            <a:chExt cx="938212" cy="546100"/>
          </a:xfrm>
        </p:grpSpPr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349251" y="4814888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Beyond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1033463" y="4814888"/>
              <a:ext cx="2540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423863" y="5057775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1703388" y="4116388"/>
            <a:ext cx="1535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Discontinue SEM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159251" y="4116388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Remain SEM Partner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807201" y="4116388"/>
            <a:ext cx="1844675" cy="303213"/>
            <a:chOff x="6807201" y="4116388"/>
            <a:chExt cx="1844675" cy="303213"/>
          </a:xfrm>
        </p:grpSpPr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6807201" y="4116388"/>
              <a:ext cx="792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7532688" y="4116388"/>
              <a:ext cx="11191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SEM Leader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47776" y="4445000"/>
            <a:ext cx="2359025" cy="1641475"/>
            <a:chOff x="1247776" y="4445000"/>
            <a:chExt cx="2359025" cy="164147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47776" y="4445000"/>
              <a:ext cx="2339975" cy="1641475"/>
            </a:xfrm>
            <a:prstGeom prst="rect">
              <a:avLst/>
            </a:prstGeom>
            <a:solidFill>
              <a:srgbClr val="E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370013" y="4776788"/>
              <a:ext cx="223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Stay engaged with Focus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1882776" y="5019675"/>
              <a:ext cx="11763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EA to pursue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347788" y="5264150"/>
              <a:ext cx="14938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2778126" y="5264150"/>
              <a:ext cx="4762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314801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3216276" y="5264150"/>
              <a:ext cx="312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342106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2001838" y="5507038"/>
              <a:ext cx="9366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 basis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62738" y="4776788"/>
            <a:ext cx="2184400" cy="1033463"/>
            <a:chOff x="6662738" y="4776788"/>
            <a:chExt cx="2184400" cy="1033463"/>
          </a:xfrm>
        </p:grpSpPr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6662738" y="4776788"/>
              <a:ext cx="218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Pursue ISO 50001 Ready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6942138" y="5019675"/>
              <a:ext cx="96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status or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800976" y="5022850"/>
              <a:ext cx="19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7962901" y="5019675"/>
              <a:ext cx="5984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Party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6837363" y="5264150"/>
              <a:ext cx="18272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Certification of SEM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7399338" y="5507038"/>
              <a:ext cx="665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efforts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049339" y="1960958"/>
            <a:ext cx="7901864" cy="92511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781426" y="4774135"/>
            <a:ext cx="2414122" cy="1017065"/>
            <a:chOff x="3781426" y="4654550"/>
            <a:chExt cx="2414122" cy="1017065"/>
          </a:xfrm>
        </p:grpSpPr>
        <p:sp>
          <p:nvSpPr>
            <p:cNvPr id="146" name="Rectangle 72"/>
            <p:cNvSpPr>
              <a:spLocks noChangeArrowheads="1"/>
            </p:cNvSpPr>
            <p:nvPr/>
          </p:nvSpPr>
          <p:spPr bwMode="auto">
            <a:xfrm>
              <a:off x="4259263" y="4654550"/>
              <a:ext cx="16430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Continue pursuing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73"/>
            <p:cNvSpPr>
              <a:spLocks noChangeArrowheads="1"/>
            </p:cNvSpPr>
            <p:nvPr/>
          </p:nvSpPr>
          <p:spPr bwMode="auto">
            <a:xfrm>
              <a:off x="4052888" y="4897438"/>
              <a:ext cx="21018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, tracking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74"/>
            <p:cNvSpPr>
              <a:spLocks noChangeArrowheads="1"/>
            </p:cNvSpPr>
            <p:nvPr/>
          </p:nvSpPr>
          <p:spPr bwMode="auto">
            <a:xfrm>
              <a:off x="3781426" y="5141913"/>
              <a:ext cx="24141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performance, assess Energy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5"/>
            <p:cNvSpPr>
              <a:spLocks noChangeArrowheads="1"/>
            </p:cNvSpPr>
            <p:nvPr/>
          </p:nvSpPr>
          <p:spPr bwMode="auto">
            <a:xfrm>
              <a:off x="4446081" y="5425394"/>
              <a:ext cx="12904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IT capabilities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8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0" y="914400"/>
            <a:ext cx="678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6346825" algn="l"/>
              </a:tabLst>
            </a:pPr>
            <a:r>
              <a:rPr lang="en-US" sz="2000" b="1" dirty="0" smtClean="0">
                <a:cs typeface="Arial" panose="020B0604020202020204" pitchFamily="34" charset="0"/>
              </a:rPr>
              <a:t>Energy Sources</a:t>
            </a:r>
          </a:p>
          <a:p>
            <a:pPr marL="800100" lvl="1" indent="-342900" algn="l">
              <a:lnSpc>
                <a:spcPct val="200000"/>
              </a:lnSpc>
              <a:buFontTx/>
              <a:buChar char="-"/>
              <a:tabLst>
                <a:tab pos="3025775" algn="l"/>
                <a:tab pos="5427663" algn="l"/>
              </a:tabLst>
            </a:pPr>
            <a:r>
              <a:rPr lang="en-US" sz="2000" dirty="0" smtClean="0">
                <a:cs typeface="Arial" panose="020B0604020202020204" pitchFamily="34" charset="0"/>
              </a:rPr>
              <a:t>Electricity	- Gas	- Coal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3025775" algn="l"/>
                <a:tab pos="5427663" algn="l"/>
              </a:tabLst>
            </a:pPr>
            <a:r>
              <a:rPr lang="en-US" sz="2000" b="1" dirty="0" smtClean="0">
                <a:cs typeface="Arial" panose="020B0604020202020204" pitchFamily="34" charset="0"/>
              </a:rPr>
              <a:t>Energy Uses</a:t>
            </a:r>
          </a:p>
          <a:p>
            <a:pPr marL="800100" lvl="1" indent="-342900" algn="l">
              <a:lnSpc>
                <a:spcPct val="200000"/>
              </a:lnSpc>
              <a:buFontTx/>
              <a:buChar char="-"/>
              <a:tabLst>
                <a:tab pos="3025775" algn="l"/>
                <a:tab pos="5427663" algn="l"/>
              </a:tabLst>
            </a:pPr>
            <a:r>
              <a:rPr lang="en-US" sz="2000" dirty="0" smtClean="0">
                <a:cs typeface="Arial" panose="020B0604020202020204" pitchFamily="34" charset="0"/>
              </a:rPr>
              <a:t>Motors	- Pumps</a:t>
            </a:r>
            <a:r>
              <a:rPr lang="en-US" sz="2000" dirty="0">
                <a:cs typeface="Arial" panose="020B0604020202020204" pitchFamily="34" charset="0"/>
              </a:rPr>
              <a:t>	- </a:t>
            </a:r>
            <a:r>
              <a:rPr lang="en-US" sz="2000" dirty="0" smtClean="0">
                <a:cs typeface="Arial" panose="020B0604020202020204" pitchFamily="34" charset="0"/>
              </a:rPr>
              <a:t>HVAC</a:t>
            </a:r>
          </a:p>
          <a:p>
            <a:pPr marL="800100" lvl="1" indent="-342900" algn="l">
              <a:lnSpc>
                <a:spcPct val="200000"/>
              </a:lnSpc>
              <a:buFontTx/>
              <a:buChar char="-"/>
              <a:tabLst>
                <a:tab pos="3025775" algn="l"/>
                <a:tab pos="5427663" algn="l"/>
              </a:tabLst>
            </a:pPr>
            <a:r>
              <a:rPr lang="en-US" sz="2000" dirty="0" smtClean="0">
                <a:cs typeface="Arial" panose="020B0604020202020204" pitchFamily="34" charset="0"/>
              </a:rPr>
              <a:t>Refrigeration	- Compressed Air	- Steam</a:t>
            </a:r>
            <a:endParaRPr lang="en-US" sz="2000" dirty="0">
              <a:cs typeface="Arial" panose="020B0604020202020204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tabLst>
                <a:tab pos="6346825" algn="l"/>
              </a:tabLst>
            </a:pPr>
            <a:r>
              <a:rPr lang="en-US" sz="2000" b="1" dirty="0" smtClean="0">
                <a:cs typeface="Arial" panose="020B0604020202020204" pitchFamily="34" charset="0"/>
              </a:rPr>
              <a:t>Energy Consumption</a:t>
            </a:r>
          </a:p>
          <a:p>
            <a:pPr lvl="1" algn="l">
              <a:lnSpc>
                <a:spcPct val="200000"/>
              </a:lnSpc>
              <a:tabLst>
                <a:tab pos="6346825" algn="l"/>
              </a:tabLst>
            </a:pPr>
            <a:r>
              <a:rPr lang="en-US" sz="2000" dirty="0" smtClean="0">
                <a:cs typeface="Arial" panose="020B0604020202020204" pitchFamily="34" charset="0"/>
              </a:rPr>
              <a:t>-    Amount of each source used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Focus on Energy?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682-3EFE-493A-A686-9860E347C7E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AutoShape 2" descr="https://image.flaticon.com/icons/svg/56/56735.svg"/>
          <p:cNvSpPr>
            <a:spLocks noChangeAspect="1" noChangeArrowheads="1"/>
          </p:cNvSpPr>
          <p:nvPr/>
        </p:nvSpPr>
        <p:spPr bwMode="auto">
          <a:xfrm>
            <a:off x="-304800" y="-13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286000" y="801955"/>
            <a:ext cx="6416099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Wisconsin utilities’ statewide program for energy efficiency and renewable energy</a:t>
            </a:r>
            <a:endParaRPr lang="en-US" sz="2800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0" name="Picture Placeholder 4" descr="iStock_000005095566Smal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05000" y="2101761"/>
            <a:ext cx="2819400" cy="39942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00600" y="2362200"/>
            <a:ext cx="4114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j-lt"/>
              </a:rPr>
              <a:t>Created in </a:t>
            </a:r>
            <a:r>
              <a:rPr lang="en-US" sz="2000" kern="0" dirty="0" smtClean="0">
                <a:latin typeface="+mj-lt"/>
              </a:rPr>
              <a:t>2001 by Act 141 </a:t>
            </a:r>
            <a:r>
              <a:rPr lang="en-US" sz="2000" dirty="0" smtClean="0">
                <a:latin typeface="+mj-lt"/>
              </a:rPr>
              <a:t>Wis</a:t>
            </a:r>
            <a:r>
              <a:rPr lang="en-US" sz="2000" dirty="0">
                <a:latin typeface="+mj-lt"/>
              </a:rPr>
              <a:t>. Stat. § 196.374(2)(a)</a:t>
            </a:r>
            <a:endParaRPr lang="en-US" sz="2000" dirty="0" smtClean="0">
              <a:latin typeface="+mj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Funded by rate payers of state’s investor-owned and participating </a:t>
            </a:r>
            <a:r>
              <a:rPr lang="en-US" sz="2000" dirty="0">
                <a:latin typeface="+mj-lt"/>
              </a:rPr>
              <a:t>municipal </a:t>
            </a:r>
            <a:r>
              <a:rPr lang="en-US" sz="2000" dirty="0" smtClean="0">
                <a:latin typeface="+mj-lt"/>
              </a:rPr>
              <a:t>&amp; co-op utilities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kern="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Provides </a:t>
            </a:r>
            <a:r>
              <a:rPr lang="en-US" sz="2000" u="sng" dirty="0" smtClean="0">
                <a:latin typeface="+mj-lt"/>
              </a:rPr>
              <a:t>financial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and </a:t>
            </a:r>
            <a:r>
              <a:rPr lang="en-US" sz="2000" u="sng" dirty="0" smtClean="0">
                <a:latin typeface="+mj-lt"/>
              </a:rPr>
              <a:t>technical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support </a:t>
            </a:r>
            <a:r>
              <a:rPr lang="en-US" sz="2000" dirty="0" smtClean="0">
                <a:latin typeface="+mj-lt"/>
              </a:rPr>
              <a:t>to undertake projects </a:t>
            </a:r>
            <a:r>
              <a:rPr lang="en-US" sz="2000" dirty="0">
                <a:latin typeface="+mj-lt"/>
              </a:rPr>
              <a:t>that otherwise would not </a:t>
            </a:r>
            <a:r>
              <a:rPr lang="en-US" sz="2000" dirty="0" smtClean="0">
                <a:latin typeface="+mj-lt"/>
              </a:rPr>
              <a:t>be implemented.</a:t>
            </a:r>
            <a:endParaRPr lang="en-US" sz="2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6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00400" y="76200"/>
            <a:ext cx="5725236" cy="7185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Energy Review Inventory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68492"/>
              </p:ext>
            </p:extLst>
          </p:nvPr>
        </p:nvGraphicFramePr>
        <p:xfrm>
          <a:off x="175800" y="723477"/>
          <a:ext cx="8748215" cy="5562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027"/>
                <a:gridCol w="976884"/>
                <a:gridCol w="976884"/>
                <a:gridCol w="976884"/>
                <a:gridCol w="976884"/>
                <a:gridCol w="976884"/>
                <a:gridCol w="976884"/>
                <a:gridCol w="976884"/>
              </a:tblGrid>
              <a:tr h="541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</a:rPr>
                        <a:t>  Energy </a:t>
                      </a:r>
                      <a:r>
                        <a:rPr lang="en-US" sz="1600" u="none" strike="noStrike" dirty="0">
                          <a:effectLst/>
                        </a:rPr>
                        <a:t>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Area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Area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Area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Area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Area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% of Plant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Compressed 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Facility Cooling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Facility Heating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Lighting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Motors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Process Cooling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Process Heating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Pumps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565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% of Plant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35%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95%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47665" y="3617090"/>
            <a:ext cx="466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Designate “Significant Energy Uses”</a:t>
            </a:r>
            <a:endParaRPr lang="en-US" sz="2800" dirty="0"/>
          </a:p>
        </p:txBody>
      </p:sp>
      <p:sp>
        <p:nvSpPr>
          <p:cNvPr id="31" name="Oval 30"/>
          <p:cNvSpPr/>
          <p:nvPr/>
        </p:nvSpPr>
        <p:spPr>
          <a:xfrm>
            <a:off x="8118495" y="4933362"/>
            <a:ext cx="548640" cy="383628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01866" y="4492796"/>
            <a:ext cx="548640" cy="383628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118495" y="2231697"/>
            <a:ext cx="548640" cy="383628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76600" y="5902448"/>
            <a:ext cx="548640" cy="383628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48400" y="5902448"/>
            <a:ext cx="548640" cy="383628"/>
          </a:xfrm>
          <a:prstGeom prst="ellipse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08579" y="1987614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Quantify Energy Consumption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9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4595" y="0"/>
            <a:ext cx="8904221" cy="8709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Implementing SEM – Improvement Opportunities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449558"/>
              </p:ext>
            </p:extLst>
          </p:nvPr>
        </p:nvGraphicFramePr>
        <p:xfrm>
          <a:off x="147650" y="870992"/>
          <a:ext cx="8888455" cy="4561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3845"/>
                <a:gridCol w="898634"/>
                <a:gridCol w="993228"/>
                <a:gridCol w="1040524"/>
                <a:gridCol w="737904"/>
                <a:gridCol w="718864"/>
                <a:gridCol w="718864"/>
                <a:gridCol w="718864"/>
                <a:gridCol w="718864"/>
                <a:gridCol w="718864"/>
              </a:tblGrid>
              <a:tr h="4466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Project </a:t>
                      </a:r>
                      <a:r>
                        <a:rPr lang="en-US" sz="1600" u="none" strike="noStrike" dirty="0">
                          <a:effectLst/>
                        </a:rPr>
                        <a:t>Title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Project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Status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ID</a:t>
                      </a:r>
                    </a:p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Date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Install</a:t>
                      </a:r>
                      <a:br>
                        <a:rPr lang="en-US" sz="1600" u="none" strike="noStrike" dirty="0" smtClean="0">
                          <a:effectLst/>
                        </a:rPr>
                      </a:br>
                      <a:r>
                        <a:rPr lang="en-US" sz="1600" u="none" strike="noStrike" dirty="0" smtClean="0">
                          <a:effectLst/>
                        </a:rPr>
                        <a:t>Date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Project (Annual)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Model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3944">
                <a:tc v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kW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kWh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Th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kW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kWh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Th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Compressed Air Upgrade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Installed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3/1/2016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12/5/2016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9.70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14,695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9.70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17,147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05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2nd </a:t>
                      </a:r>
                      <a:r>
                        <a:rPr lang="en-US" sz="1200" u="none" strike="noStrike" dirty="0" smtClean="0">
                          <a:effectLst/>
                        </a:rPr>
                        <a:t>Custom </a:t>
                      </a:r>
                      <a:r>
                        <a:rPr lang="en-US" sz="1200" u="none" strike="noStrike" dirty="0">
                          <a:effectLst/>
                        </a:rPr>
                        <a:t>Lighting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Pursuing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11/13/2016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12/1/2017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16.23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84,652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05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1st </a:t>
                      </a:r>
                      <a:r>
                        <a:rPr lang="en-US" sz="1200" u="none" strike="noStrike" dirty="0" smtClean="0">
                          <a:effectLst/>
                        </a:rPr>
                        <a:t>Custom </a:t>
                      </a:r>
                      <a:r>
                        <a:rPr lang="en-US" sz="1200" u="none" strike="noStrike" dirty="0">
                          <a:effectLst/>
                        </a:rPr>
                        <a:t>Lighting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Installed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6/4/2015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5/15/2016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29.20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80,706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88,453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05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Insulate </a:t>
                      </a:r>
                      <a:r>
                        <a:rPr lang="en-US" sz="1200" u="none" strike="noStrike" dirty="0" smtClean="0">
                          <a:effectLst/>
                        </a:rPr>
                        <a:t>recover </a:t>
                      </a:r>
                      <a:r>
                        <a:rPr lang="en-US" sz="1200" u="none" strike="noStrike" dirty="0">
                          <a:effectLst/>
                        </a:rPr>
                        <a:t>steam pipes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Installed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1/1/2016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4/16/2016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8,154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8,221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044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Rendering Evap condensate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Installed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1/1/2016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8/1/2016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549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05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New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C</a:t>
                      </a:r>
                      <a:r>
                        <a:rPr lang="en-US" sz="1200" u="none" strike="noStrike" dirty="0" smtClean="0">
                          <a:effectLst/>
                        </a:rPr>
                        <a:t>hilled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Installed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2/2/2015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10/31/2016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669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402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609600"/>
            <a:ext cx="1981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45202" y="6022929"/>
            <a:ext cx="2822085" cy="77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327242" cy="773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SEM Implementation Process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3363" y="758825"/>
            <a:ext cx="86772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713" y="765175"/>
            <a:ext cx="1008063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7776" y="765175"/>
            <a:ext cx="7639050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301" y="1174750"/>
            <a:ext cx="1006475" cy="28606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76" y="1174750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7776" y="1584325"/>
            <a:ext cx="7639050" cy="41116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47776" y="1995488"/>
            <a:ext cx="7639050" cy="41116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47776" y="2406650"/>
            <a:ext cx="763905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47776" y="2816225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47776" y="3225800"/>
            <a:ext cx="7639050" cy="40481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47776" y="3630613"/>
            <a:ext cx="7639050" cy="40481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301" y="4035425"/>
            <a:ext cx="1006475" cy="2051050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47776" y="4035425"/>
            <a:ext cx="23399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7751" y="4035425"/>
            <a:ext cx="288290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0651" y="4035425"/>
            <a:ext cx="24161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87751" y="4445000"/>
            <a:ext cx="2882900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0651" y="4445000"/>
            <a:ext cx="2416175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24777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5877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706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34951" y="1174750"/>
            <a:ext cx="865663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241426" y="15843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241426" y="1995488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41426" y="240665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241426" y="28162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41426" y="32258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241426" y="3630613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4951" y="403542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241426" y="44450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41301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88682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4951" y="7651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4951" y="60864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61963" y="846138"/>
            <a:ext cx="684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Period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471988" y="846138"/>
            <a:ext cx="13414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SEM Partners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23863" y="2236788"/>
            <a:ext cx="747713" cy="790575"/>
            <a:chOff x="423863" y="2236788"/>
            <a:chExt cx="747713" cy="790575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46101" y="2236788"/>
              <a:ext cx="5032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81026" y="2481263"/>
              <a:ext cx="4746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to 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3863" y="2724150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9851" y="1255713"/>
            <a:ext cx="5276850" cy="303213"/>
            <a:chOff x="1339851" y="1255713"/>
            <a:chExt cx="5276850" cy="303213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339851" y="126841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12888" y="1255713"/>
              <a:ext cx="51038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Develop a regression model of energy use in baseline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9851" y="1665288"/>
            <a:ext cx="6167437" cy="303213"/>
            <a:chOff x="1339851" y="1665288"/>
            <a:chExt cx="6167437" cy="303213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39851" y="16779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512888" y="1665288"/>
              <a:ext cx="599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Establish process  for routine data gathering and performance tracking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39851" y="2074863"/>
            <a:ext cx="6026150" cy="303213"/>
            <a:chOff x="1339851" y="2074863"/>
            <a:chExt cx="6026150" cy="303213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39851" y="208756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512888" y="2074863"/>
              <a:ext cx="58531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Complete initial energy review  to understand significant energy uses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339851" y="2486025"/>
            <a:ext cx="6327775" cy="303213"/>
            <a:chOff x="1339851" y="2486025"/>
            <a:chExt cx="6327775" cy="303213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339851" y="2498725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1512888" y="2486025"/>
              <a:ext cx="6154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identify and implement opportunities for improving energy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9851" y="2897188"/>
            <a:ext cx="6216650" cy="303213"/>
            <a:chOff x="1339851" y="2897188"/>
            <a:chExt cx="6216650" cy="303213"/>
          </a:xfrm>
        </p:grpSpPr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1339851" y="29098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1512888" y="2897188"/>
              <a:ext cx="60436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Review existing Energy IT capabilities &amp; opportunities for improvement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39851" y="3303588"/>
            <a:ext cx="4576762" cy="303213"/>
            <a:chOff x="1339851" y="3303588"/>
            <a:chExt cx="4576762" cy="303213"/>
          </a:xfrm>
        </p:grpSpPr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339851" y="33162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1512888" y="3303588"/>
              <a:ext cx="44037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Evaluate energy savings during performance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39851" y="3708400"/>
            <a:ext cx="6435725" cy="303213"/>
            <a:chOff x="1339851" y="3708400"/>
            <a:chExt cx="6435725" cy="303213"/>
          </a:xfrm>
        </p:grpSpPr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1339851" y="3721100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1512888" y="3708400"/>
              <a:ext cx="62626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Hold management  review to assess progress and determine path forward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9251" y="4814888"/>
            <a:ext cx="938212" cy="546100"/>
            <a:chOff x="349251" y="4814888"/>
            <a:chExt cx="938212" cy="546100"/>
          </a:xfrm>
        </p:grpSpPr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349251" y="4814888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Beyond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1033463" y="4814888"/>
              <a:ext cx="2540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423863" y="5057775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1703388" y="4116388"/>
            <a:ext cx="1535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Discontinue SEM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159251" y="4116388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Remain SEM Partner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807201" y="4116388"/>
            <a:ext cx="1844675" cy="303213"/>
            <a:chOff x="6807201" y="4116388"/>
            <a:chExt cx="1844675" cy="303213"/>
          </a:xfrm>
        </p:grpSpPr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6807201" y="4116388"/>
              <a:ext cx="792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7532688" y="4116388"/>
              <a:ext cx="11191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SEM Leader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47776" y="4445000"/>
            <a:ext cx="2359025" cy="1641475"/>
            <a:chOff x="1247776" y="4445000"/>
            <a:chExt cx="2359025" cy="164147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47776" y="4445000"/>
              <a:ext cx="2339975" cy="1641475"/>
            </a:xfrm>
            <a:prstGeom prst="rect">
              <a:avLst/>
            </a:prstGeom>
            <a:solidFill>
              <a:srgbClr val="E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370013" y="4776788"/>
              <a:ext cx="223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Stay engaged with Focus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1882776" y="5019675"/>
              <a:ext cx="11763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EA to pursue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347788" y="5264150"/>
              <a:ext cx="14938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2778126" y="5264150"/>
              <a:ext cx="4762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314801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3216276" y="5264150"/>
              <a:ext cx="312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342106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2001838" y="5507038"/>
              <a:ext cx="9366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 basis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62738" y="4776788"/>
            <a:ext cx="2184400" cy="1033463"/>
            <a:chOff x="6662738" y="4776788"/>
            <a:chExt cx="2184400" cy="1033463"/>
          </a:xfrm>
        </p:grpSpPr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6662738" y="4776788"/>
              <a:ext cx="218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Pursue ISO 50001 Ready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6942138" y="5019675"/>
              <a:ext cx="96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status or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800976" y="5022850"/>
              <a:ext cx="19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7962901" y="5019675"/>
              <a:ext cx="5984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Party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6837363" y="5264150"/>
              <a:ext cx="18272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Certification of SEM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7399338" y="5507038"/>
              <a:ext cx="665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efforts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094229" y="2768106"/>
            <a:ext cx="7901864" cy="48150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781426" y="4774135"/>
            <a:ext cx="2414122" cy="1017065"/>
            <a:chOff x="3781426" y="4654550"/>
            <a:chExt cx="2414122" cy="1017065"/>
          </a:xfrm>
        </p:grpSpPr>
        <p:sp>
          <p:nvSpPr>
            <p:cNvPr id="146" name="Rectangle 72"/>
            <p:cNvSpPr>
              <a:spLocks noChangeArrowheads="1"/>
            </p:cNvSpPr>
            <p:nvPr/>
          </p:nvSpPr>
          <p:spPr bwMode="auto">
            <a:xfrm>
              <a:off x="4259263" y="4654550"/>
              <a:ext cx="16430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Continue pursuing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73"/>
            <p:cNvSpPr>
              <a:spLocks noChangeArrowheads="1"/>
            </p:cNvSpPr>
            <p:nvPr/>
          </p:nvSpPr>
          <p:spPr bwMode="auto">
            <a:xfrm>
              <a:off x="4052888" y="4897438"/>
              <a:ext cx="21018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, tracking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74"/>
            <p:cNvSpPr>
              <a:spLocks noChangeArrowheads="1"/>
            </p:cNvSpPr>
            <p:nvPr/>
          </p:nvSpPr>
          <p:spPr bwMode="auto">
            <a:xfrm>
              <a:off x="3781426" y="5141913"/>
              <a:ext cx="24141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performance, assess Energy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5"/>
            <p:cNvSpPr>
              <a:spLocks noChangeArrowheads="1"/>
            </p:cNvSpPr>
            <p:nvPr/>
          </p:nvSpPr>
          <p:spPr bwMode="auto">
            <a:xfrm>
              <a:off x="4446081" y="5425394"/>
              <a:ext cx="12904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IT capabilities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7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41189" y="119608"/>
            <a:ext cx="8591269" cy="71859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Energy IT – Actionable Information</a:t>
            </a:r>
            <a:r>
              <a:rPr lang="en-US" sz="3200" cap="none" dirty="0" smtClean="0">
                <a:solidFill>
                  <a:schemeClr val="tx1"/>
                </a:solidFill>
              </a:rPr>
              <a:t>	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5909" y="838200"/>
            <a:ext cx="8134067" cy="5508898"/>
            <a:chOff x="545909" y="1318341"/>
            <a:chExt cx="8134067" cy="55088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09" y="1318341"/>
              <a:ext cx="8134067" cy="520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Callout 1 (Accent Bar) 26"/>
            <p:cNvSpPr/>
            <p:nvPr/>
          </p:nvSpPr>
          <p:spPr>
            <a:xfrm>
              <a:off x="6196083" y="1318341"/>
              <a:ext cx="2282589" cy="365818"/>
            </a:xfrm>
            <a:prstGeom prst="accentCallout1">
              <a:avLst>
                <a:gd name="adj1" fmla="val 48596"/>
                <a:gd name="adj2" fmla="val 636"/>
                <a:gd name="adj3" fmla="val 250538"/>
                <a:gd name="adj4" fmla="val -45508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capture system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Callout 1 (Accent Bar) 29"/>
            <p:cNvSpPr/>
            <p:nvPr/>
          </p:nvSpPr>
          <p:spPr>
            <a:xfrm flipH="1">
              <a:off x="2238232" y="4268732"/>
              <a:ext cx="2033515" cy="524449"/>
            </a:xfrm>
            <a:prstGeom prst="accentCallout1">
              <a:avLst>
                <a:gd name="adj1" fmla="val 23956"/>
                <a:gd name="adj2" fmla="val 99434"/>
                <a:gd name="adj3" fmla="val -56166"/>
                <a:gd name="adj4" fmla="val 55783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598114" y="6304019"/>
              <a:ext cx="52394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…for Process Control, Operator Control, Financial Control, Improvement Opportunities Identification, Performance Tracking 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41189" y="4715863"/>
            <a:ext cx="1554480" cy="1554480"/>
          </a:xfrm>
          <a:prstGeom prst="ellipse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91269" cy="99060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</a:rPr>
              <a:t>Energy IT - Decision Makers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5909" y="1318341"/>
            <a:ext cx="8134067" cy="5289493"/>
            <a:chOff x="545909" y="1318341"/>
            <a:chExt cx="8134067" cy="52028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09" y="1318341"/>
              <a:ext cx="8134067" cy="520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Callout 1 (Accent Bar) 26"/>
            <p:cNvSpPr/>
            <p:nvPr/>
          </p:nvSpPr>
          <p:spPr>
            <a:xfrm>
              <a:off x="6196083" y="1318341"/>
              <a:ext cx="2282589" cy="365818"/>
            </a:xfrm>
            <a:prstGeom prst="accentCallout1">
              <a:avLst>
                <a:gd name="adj1" fmla="val 48596"/>
                <a:gd name="adj2" fmla="val 636"/>
                <a:gd name="adj3" fmla="val 250538"/>
                <a:gd name="adj4" fmla="val -45508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capture system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Callout 1 (Accent Bar) 29"/>
            <p:cNvSpPr/>
            <p:nvPr/>
          </p:nvSpPr>
          <p:spPr>
            <a:xfrm flipH="1">
              <a:off x="2238232" y="4268732"/>
              <a:ext cx="2033515" cy="524449"/>
            </a:xfrm>
            <a:prstGeom prst="accentCallout1">
              <a:avLst>
                <a:gd name="adj1" fmla="val 23956"/>
                <a:gd name="adj2" fmla="val 99434"/>
                <a:gd name="adj3" fmla="val -56166"/>
                <a:gd name="adj4" fmla="val 55783"/>
              </a:avLst>
            </a:prstGeom>
            <a:noFill/>
            <a:ln w="158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54844" y="5295333"/>
            <a:ext cx="1371600" cy="1371600"/>
          </a:xfrm>
          <a:prstGeom prst="ellipse">
            <a:avLst/>
          </a:prstGeom>
          <a:solidFill>
            <a:srgbClr val="92D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851" y="1172613"/>
            <a:ext cx="8475250" cy="3218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Senior Management – Summary Reports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Process &amp; Cost Owners – Budget Reports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Supervisors – Monitor &amp; Improvement Decisions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Operations &amp; Maintenance – Immediate Action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609600"/>
            <a:ext cx="1981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45202" y="6022929"/>
            <a:ext cx="2822085" cy="77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327242" cy="773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SEM Implementation Process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3363" y="758825"/>
            <a:ext cx="86772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713" y="765175"/>
            <a:ext cx="1008063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7776" y="765175"/>
            <a:ext cx="7639050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301" y="1174750"/>
            <a:ext cx="1006475" cy="28606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76" y="1174750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7776" y="1584325"/>
            <a:ext cx="7639050" cy="41116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47776" y="1995488"/>
            <a:ext cx="7639050" cy="41116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47776" y="2406650"/>
            <a:ext cx="763905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47776" y="2816225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47776" y="3225800"/>
            <a:ext cx="7639050" cy="40481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47776" y="3630613"/>
            <a:ext cx="7639050" cy="40481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301" y="4035425"/>
            <a:ext cx="1006475" cy="2051050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47776" y="4035425"/>
            <a:ext cx="23399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7751" y="4035425"/>
            <a:ext cx="288290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0651" y="4035425"/>
            <a:ext cx="24161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87751" y="4445000"/>
            <a:ext cx="2882900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0651" y="4445000"/>
            <a:ext cx="2416175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24777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5877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706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34951" y="1174750"/>
            <a:ext cx="865663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241426" y="15843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241426" y="1995488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41426" y="240665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241426" y="28162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41426" y="32258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241426" y="3630613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4951" y="403542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241426" y="44450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41301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88682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4951" y="7651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4951" y="60864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61963" y="846138"/>
            <a:ext cx="684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Period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471988" y="846138"/>
            <a:ext cx="13414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SEM Partners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23863" y="2236788"/>
            <a:ext cx="747713" cy="790575"/>
            <a:chOff x="423863" y="2236788"/>
            <a:chExt cx="747713" cy="790575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46101" y="2236788"/>
              <a:ext cx="5032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81026" y="2481263"/>
              <a:ext cx="4746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to 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3863" y="2724150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9851" y="1255713"/>
            <a:ext cx="5276850" cy="303213"/>
            <a:chOff x="1339851" y="1255713"/>
            <a:chExt cx="5276850" cy="303213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339851" y="126841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12888" y="1255713"/>
              <a:ext cx="51038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Develop a regression model of energy use in baseline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9851" y="1665288"/>
            <a:ext cx="6167437" cy="303213"/>
            <a:chOff x="1339851" y="1665288"/>
            <a:chExt cx="6167437" cy="303213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39851" y="16779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512888" y="1665288"/>
              <a:ext cx="599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Establish process  for routine data gathering and performance tracking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39851" y="2074863"/>
            <a:ext cx="6026150" cy="303213"/>
            <a:chOff x="1339851" y="2074863"/>
            <a:chExt cx="6026150" cy="303213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39851" y="208756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512888" y="2074863"/>
              <a:ext cx="58531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Complete initial energy review  to understand significant energy uses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339851" y="2486025"/>
            <a:ext cx="6327775" cy="303213"/>
            <a:chOff x="1339851" y="2486025"/>
            <a:chExt cx="6327775" cy="303213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339851" y="2498725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1512888" y="2486025"/>
              <a:ext cx="6154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identify and implement opportunities for improving energy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9851" y="2897188"/>
            <a:ext cx="6216650" cy="303213"/>
            <a:chOff x="1339851" y="2897188"/>
            <a:chExt cx="6216650" cy="303213"/>
          </a:xfrm>
        </p:grpSpPr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1339851" y="29098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1512888" y="2897188"/>
              <a:ext cx="60436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Review existing Energy IT capabilities &amp; opportunities for improvement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39851" y="3303588"/>
            <a:ext cx="4576762" cy="303213"/>
            <a:chOff x="1339851" y="3303588"/>
            <a:chExt cx="4576762" cy="303213"/>
          </a:xfrm>
        </p:grpSpPr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339851" y="33162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1512888" y="3303588"/>
              <a:ext cx="44037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Evaluate energy savings during performance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39851" y="3708400"/>
            <a:ext cx="6435725" cy="303213"/>
            <a:chOff x="1339851" y="3708400"/>
            <a:chExt cx="6435725" cy="303213"/>
          </a:xfrm>
        </p:grpSpPr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1339851" y="3721100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1512888" y="3708400"/>
              <a:ext cx="62626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Hold management  review to assess progress and determine path forward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9251" y="4814888"/>
            <a:ext cx="938212" cy="546100"/>
            <a:chOff x="349251" y="4814888"/>
            <a:chExt cx="938212" cy="546100"/>
          </a:xfrm>
        </p:grpSpPr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349251" y="4814888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Beyond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1033463" y="4814888"/>
              <a:ext cx="2540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423863" y="5057775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1703388" y="4116388"/>
            <a:ext cx="1535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Discontinue SEM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159251" y="4116388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Remain SEM Partner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807201" y="4116388"/>
            <a:ext cx="1844675" cy="303213"/>
            <a:chOff x="6807201" y="4116388"/>
            <a:chExt cx="1844675" cy="303213"/>
          </a:xfrm>
        </p:grpSpPr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6807201" y="4116388"/>
              <a:ext cx="792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7532688" y="4116388"/>
              <a:ext cx="11191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SEM Leader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47776" y="4445000"/>
            <a:ext cx="2359025" cy="1641475"/>
            <a:chOff x="1247776" y="4445000"/>
            <a:chExt cx="2359025" cy="164147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47776" y="4445000"/>
              <a:ext cx="2339975" cy="1641475"/>
            </a:xfrm>
            <a:prstGeom prst="rect">
              <a:avLst/>
            </a:prstGeom>
            <a:solidFill>
              <a:srgbClr val="E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370013" y="4776788"/>
              <a:ext cx="223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Stay engaged with Focus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1882776" y="5019675"/>
              <a:ext cx="11763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EA to pursue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347788" y="5264150"/>
              <a:ext cx="14938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2778126" y="5264150"/>
              <a:ext cx="4762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314801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3216276" y="5264150"/>
              <a:ext cx="312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342106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2001838" y="5507038"/>
              <a:ext cx="9366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 basis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62738" y="4776788"/>
            <a:ext cx="2184400" cy="1033463"/>
            <a:chOff x="6662738" y="4776788"/>
            <a:chExt cx="2184400" cy="1033463"/>
          </a:xfrm>
        </p:grpSpPr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6662738" y="4776788"/>
              <a:ext cx="218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Pursue ISO 50001 Ready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6942138" y="5019675"/>
              <a:ext cx="96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status or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800976" y="5022850"/>
              <a:ext cx="19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7962901" y="5019675"/>
              <a:ext cx="5984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Party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6837363" y="5264150"/>
              <a:ext cx="18272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Certification of SEM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7399338" y="5507038"/>
              <a:ext cx="665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efforts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055689" y="3196184"/>
            <a:ext cx="7901864" cy="48150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3781426" y="4774135"/>
            <a:ext cx="2414122" cy="1017065"/>
            <a:chOff x="3781426" y="4654550"/>
            <a:chExt cx="2414122" cy="1017065"/>
          </a:xfrm>
        </p:grpSpPr>
        <p:sp>
          <p:nvSpPr>
            <p:cNvPr id="146" name="Rectangle 72"/>
            <p:cNvSpPr>
              <a:spLocks noChangeArrowheads="1"/>
            </p:cNvSpPr>
            <p:nvPr/>
          </p:nvSpPr>
          <p:spPr bwMode="auto">
            <a:xfrm>
              <a:off x="4259263" y="4654550"/>
              <a:ext cx="16430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Continue pursuing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73"/>
            <p:cNvSpPr>
              <a:spLocks noChangeArrowheads="1"/>
            </p:cNvSpPr>
            <p:nvPr/>
          </p:nvSpPr>
          <p:spPr bwMode="auto">
            <a:xfrm>
              <a:off x="4052888" y="4897438"/>
              <a:ext cx="21018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, tracking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74"/>
            <p:cNvSpPr>
              <a:spLocks noChangeArrowheads="1"/>
            </p:cNvSpPr>
            <p:nvPr/>
          </p:nvSpPr>
          <p:spPr bwMode="auto">
            <a:xfrm>
              <a:off x="3781426" y="5141913"/>
              <a:ext cx="24141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performance, assess Energy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5"/>
            <p:cNvSpPr>
              <a:spLocks noChangeArrowheads="1"/>
            </p:cNvSpPr>
            <p:nvPr/>
          </p:nvSpPr>
          <p:spPr bwMode="auto">
            <a:xfrm>
              <a:off x="4446081" y="5425394"/>
              <a:ext cx="12904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IT capabilities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7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4368" y="195808"/>
            <a:ext cx="8229600" cy="6227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SEM Performance Tracking – Data Mining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1143000"/>
            <a:ext cx="8686800" cy="4114800"/>
            <a:chOff x="144446" y="1338808"/>
            <a:chExt cx="8686800" cy="4114800"/>
          </a:xfrm>
        </p:grpSpPr>
        <p:graphicFrame>
          <p:nvGraphicFramePr>
            <p:cNvPr id="41" name="Chart 40"/>
            <p:cNvGraphicFramePr>
              <a:graphicFrameLocks/>
            </p:cNvGraphicFramePr>
            <p:nvPr>
              <p:extLst/>
            </p:nvPr>
          </p:nvGraphicFramePr>
          <p:xfrm>
            <a:off x="144446" y="1338808"/>
            <a:ext cx="86868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930166" y="2853559"/>
              <a:ext cx="3042744" cy="1702649"/>
            </a:xfrm>
            <a:prstGeom prst="rect">
              <a:avLst/>
            </a:prstGeom>
            <a:solidFill>
              <a:schemeClr val="accent1">
                <a:lumMod val="75000"/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67271" y="4183513"/>
              <a:ext cx="9685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dirty="0"/>
                <a:t>Baseline</a:t>
              </a:r>
              <a:endParaRPr lang="en-US" sz="12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12638" y="5322532"/>
            <a:ext cx="6429516" cy="958660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Expected kWh per Week =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(3.66 x Actual Tons) + (46 x Actual CDD) + 47,791 kWh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26218" y="3170117"/>
            <a:ext cx="1140770" cy="52023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75887" y="3038711"/>
            <a:ext cx="1140770" cy="52023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35117" y="1604076"/>
            <a:ext cx="1140770" cy="52023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Why?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14" idx="4"/>
          </p:cNvCxnSpPr>
          <p:nvPr/>
        </p:nvCxnSpPr>
        <p:spPr>
          <a:xfrm flipH="1">
            <a:off x="4735117" y="2124311"/>
            <a:ext cx="570385" cy="1045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4"/>
            <a:endCxn id="10" idx="0"/>
          </p:cNvCxnSpPr>
          <p:nvPr/>
        </p:nvCxnSpPr>
        <p:spPr>
          <a:xfrm>
            <a:off x="5305502" y="2124311"/>
            <a:ext cx="114077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0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4368" y="195808"/>
            <a:ext cx="8229600" cy="64239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Implementing SEM – Performance Tracking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-3791607" y="-756745"/>
            <a:ext cx="3042744" cy="2459421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43360" y="1338808"/>
          <a:ext cx="868680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990214" y="4398579"/>
            <a:ext cx="3017520" cy="1387366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7124" y="2054772"/>
            <a:ext cx="240845" cy="3731173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2391640"/>
            <a:ext cx="2238703" cy="954107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Lighting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24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28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121686"/>
              </p:ext>
            </p:extLst>
          </p:nvPr>
        </p:nvGraphicFramePr>
        <p:xfrm>
          <a:off x="4313" y="0"/>
          <a:ext cx="91440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924034"/>
              </p:ext>
            </p:extLst>
          </p:nvPr>
        </p:nvGraphicFramePr>
        <p:xfrm>
          <a:off x="4313" y="3403408"/>
          <a:ext cx="91440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val 5"/>
          <p:cNvSpPr/>
          <p:nvPr/>
        </p:nvSpPr>
        <p:spPr>
          <a:xfrm>
            <a:off x="4800600" y="5334000"/>
            <a:ext cx="1140770" cy="520235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683158" y="185086"/>
            <a:ext cx="4327242" cy="773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SEM Implementation Process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3363" y="758825"/>
            <a:ext cx="86772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9713" y="765175"/>
            <a:ext cx="1008063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47776" y="765175"/>
            <a:ext cx="7639050" cy="409575"/>
          </a:xfrm>
          <a:prstGeom prst="rect">
            <a:avLst/>
          </a:prstGeom>
          <a:solidFill>
            <a:srgbClr val="D53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1301" y="1174750"/>
            <a:ext cx="1006475" cy="28606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7776" y="1174750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7776" y="1584325"/>
            <a:ext cx="7639050" cy="41116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47776" y="1995488"/>
            <a:ext cx="7639050" cy="41116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47776" y="2406650"/>
            <a:ext cx="763905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247776" y="2816225"/>
            <a:ext cx="7639050" cy="4095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47776" y="3225800"/>
            <a:ext cx="7639050" cy="404813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247776" y="3630613"/>
            <a:ext cx="7639050" cy="404813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41301" y="4035425"/>
            <a:ext cx="1006475" cy="2051050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247776" y="4035425"/>
            <a:ext cx="23399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587751" y="4035425"/>
            <a:ext cx="2882900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470651" y="4035425"/>
            <a:ext cx="2416175" cy="409575"/>
          </a:xfrm>
          <a:prstGeom prst="rect">
            <a:avLst/>
          </a:prstGeom>
          <a:solidFill>
            <a:srgbClr val="F7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587751" y="4445000"/>
            <a:ext cx="2882900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70651" y="4445000"/>
            <a:ext cx="2416175" cy="1641475"/>
          </a:xfrm>
          <a:prstGeom prst="rect">
            <a:avLst/>
          </a:prstGeom>
          <a:solidFill>
            <a:srgbClr val="E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24777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5877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470651" y="4029075"/>
            <a:ext cx="0" cy="20637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34951" y="1174750"/>
            <a:ext cx="8656638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241426" y="15843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1241426" y="1995488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241426" y="240665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241426" y="2816225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41426" y="32258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241426" y="3630613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234951" y="403542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241426" y="4445000"/>
            <a:ext cx="7650163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241301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8886826" y="758825"/>
            <a:ext cx="0" cy="533400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234951" y="7651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34951" y="6086475"/>
            <a:ext cx="8656638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61963" y="846138"/>
            <a:ext cx="6842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Period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471988" y="846138"/>
            <a:ext cx="13414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rbel" panose="020B0503020204020204" pitchFamily="34" charset="0"/>
              </a:rPr>
              <a:t>SEM Partners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423863" y="2236788"/>
            <a:ext cx="747713" cy="790575"/>
            <a:chOff x="423863" y="2236788"/>
            <a:chExt cx="747713" cy="790575"/>
          </a:xfrm>
        </p:grpSpPr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546101" y="2236788"/>
              <a:ext cx="5032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Zero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81026" y="2481263"/>
              <a:ext cx="4746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to 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23863" y="2724150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339851" y="1255713"/>
            <a:ext cx="5276850" cy="303213"/>
            <a:chOff x="1339851" y="1255713"/>
            <a:chExt cx="5276850" cy="303213"/>
          </a:xfrm>
        </p:grpSpPr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339851" y="126841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512888" y="1255713"/>
              <a:ext cx="51038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Develop a regression model of energy use in baseline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339851" y="1665288"/>
            <a:ext cx="6167437" cy="303213"/>
            <a:chOff x="1339851" y="1665288"/>
            <a:chExt cx="6167437" cy="303213"/>
          </a:xfrm>
        </p:grpSpPr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339851" y="16779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512888" y="1665288"/>
              <a:ext cx="599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Establish process  for routine data gathering and performance tracking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339851" y="2074863"/>
            <a:ext cx="6026150" cy="303213"/>
            <a:chOff x="1339851" y="2074863"/>
            <a:chExt cx="6026150" cy="303213"/>
          </a:xfrm>
        </p:grpSpPr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39851" y="2087563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512888" y="2074863"/>
              <a:ext cx="58531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Complete initial energy review  to understand significant energy uses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1339851" y="2486025"/>
            <a:ext cx="6327775" cy="303213"/>
            <a:chOff x="1339851" y="2486025"/>
            <a:chExt cx="6327775" cy="303213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339851" y="2498725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1512888" y="2486025"/>
              <a:ext cx="6154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identify and implement opportunities for improving energy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339851" y="2897188"/>
            <a:ext cx="6216650" cy="303213"/>
            <a:chOff x="1339851" y="2897188"/>
            <a:chExt cx="6216650" cy="303213"/>
          </a:xfrm>
        </p:grpSpPr>
        <p:sp>
          <p:nvSpPr>
            <p:cNvPr id="99" name="Rectangle 51"/>
            <p:cNvSpPr>
              <a:spLocks noChangeArrowheads="1"/>
            </p:cNvSpPr>
            <p:nvPr/>
          </p:nvSpPr>
          <p:spPr bwMode="auto">
            <a:xfrm>
              <a:off x="1339851" y="29098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/>
          </p:nvSpPr>
          <p:spPr bwMode="auto">
            <a:xfrm>
              <a:off x="1512888" y="2897188"/>
              <a:ext cx="60436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Review existing Energy IT capabilities &amp; opportunities for improvement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39851" y="3303588"/>
            <a:ext cx="4576762" cy="303213"/>
            <a:chOff x="1339851" y="3303588"/>
            <a:chExt cx="4576762" cy="303213"/>
          </a:xfrm>
        </p:grpSpPr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339851" y="3316288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54"/>
            <p:cNvSpPr>
              <a:spLocks noChangeArrowheads="1"/>
            </p:cNvSpPr>
            <p:nvPr/>
          </p:nvSpPr>
          <p:spPr bwMode="auto">
            <a:xfrm>
              <a:off x="1512888" y="3303588"/>
              <a:ext cx="44037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Evaluate energy savings during performance period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339851" y="3708400"/>
            <a:ext cx="6435725" cy="303213"/>
            <a:chOff x="1339851" y="3708400"/>
            <a:chExt cx="6435725" cy="303213"/>
          </a:xfrm>
        </p:grpSpPr>
        <p:sp>
          <p:nvSpPr>
            <p:cNvPr id="103" name="Rectangle 55"/>
            <p:cNvSpPr>
              <a:spLocks noChangeArrowheads="1"/>
            </p:cNvSpPr>
            <p:nvPr/>
          </p:nvSpPr>
          <p:spPr bwMode="auto">
            <a:xfrm>
              <a:off x="1339851" y="3721100"/>
              <a:ext cx="1619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•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1512888" y="3708400"/>
              <a:ext cx="62626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Hold management  review to assess progress and determine path forward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9251" y="4814888"/>
            <a:ext cx="938212" cy="546100"/>
            <a:chOff x="349251" y="4814888"/>
            <a:chExt cx="938212" cy="546100"/>
          </a:xfrm>
        </p:grpSpPr>
        <p:sp>
          <p:nvSpPr>
            <p:cNvPr id="105" name="Rectangle 57"/>
            <p:cNvSpPr>
              <a:spLocks noChangeArrowheads="1"/>
            </p:cNvSpPr>
            <p:nvPr/>
          </p:nvSpPr>
          <p:spPr bwMode="auto">
            <a:xfrm>
              <a:off x="349251" y="4814888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Beyond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58"/>
            <p:cNvSpPr>
              <a:spLocks noChangeArrowheads="1"/>
            </p:cNvSpPr>
            <p:nvPr/>
          </p:nvSpPr>
          <p:spPr bwMode="auto">
            <a:xfrm>
              <a:off x="1033463" y="4814888"/>
              <a:ext cx="2540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6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59"/>
            <p:cNvSpPr>
              <a:spLocks noChangeArrowheads="1"/>
            </p:cNvSpPr>
            <p:nvPr/>
          </p:nvSpPr>
          <p:spPr bwMode="auto">
            <a:xfrm>
              <a:off x="423863" y="5057775"/>
              <a:ext cx="7477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Months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8" name="Rectangle 60"/>
          <p:cNvSpPr>
            <a:spLocks noChangeArrowheads="1"/>
          </p:cNvSpPr>
          <p:nvPr/>
        </p:nvSpPr>
        <p:spPr bwMode="auto">
          <a:xfrm>
            <a:off x="1703388" y="4116388"/>
            <a:ext cx="15351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Discontinue SEM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61"/>
          <p:cNvSpPr>
            <a:spLocks noChangeArrowheads="1"/>
          </p:cNvSpPr>
          <p:nvPr/>
        </p:nvSpPr>
        <p:spPr bwMode="auto">
          <a:xfrm>
            <a:off x="4159251" y="4116388"/>
            <a:ext cx="18478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Remain SEM Partner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6807201" y="4116388"/>
            <a:ext cx="1844675" cy="303213"/>
            <a:chOff x="6807201" y="4116388"/>
            <a:chExt cx="1844675" cy="303213"/>
          </a:xfrm>
        </p:grpSpPr>
        <p:sp>
          <p:nvSpPr>
            <p:cNvPr id="110" name="Rectangle 62"/>
            <p:cNvSpPr>
              <a:spLocks noChangeArrowheads="1"/>
            </p:cNvSpPr>
            <p:nvPr/>
          </p:nvSpPr>
          <p:spPr bwMode="auto">
            <a:xfrm>
              <a:off x="6807201" y="4116388"/>
              <a:ext cx="792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Become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3"/>
            <p:cNvSpPr>
              <a:spLocks noChangeArrowheads="1"/>
            </p:cNvSpPr>
            <p:nvPr/>
          </p:nvSpPr>
          <p:spPr bwMode="auto">
            <a:xfrm>
              <a:off x="7532688" y="4116388"/>
              <a:ext cx="11191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SEM Leader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247776" y="4445000"/>
            <a:ext cx="2359025" cy="1641475"/>
            <a:chOff x="1247776" y="4445000"/>
            <a:chExt cx="2359025" cy="1641475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247776" y="4445000"/>
              <a:ext cx="2339975" cy="1641475"/>
            </a:xfrm>
            <a:prstGeom prst="rect">
              <a:avLst/>
            </a:prstGeom>
            <a:solidFill>
              <a:srgbClr val="EF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1370013" y="4776788"/>
              <a:ext cx="223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Stay engaged with Focus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5"/>
            <p:cNvSpPr>
              <a:spLocks noChangeArrowheads="1"/>
            </p:cNvSpPr>
            <p:nvPr/>
          </p:nvSpPr>
          <p:spPr bwMode="auto">
            <a:xfrm>
              <a:off x="1882776" y="5019675"/>
              <a:ext cx="11763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EA to pursue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6"/>
            <p:cNvSpPr>
              <a:spLocks noChangeArrowheads="1"/>
            </p:cNvSpPr>
            <p:nvPr/>
          </p:nvSpPr>
          <p:spPr bwMode="auto">
            <a:xfrm>
              <a:off x="1347788" y="5264150"/>
              <a:ext cx="14938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7"/>
            <p:cNvSpPr>
              <a:spLocks noChangeArrowheads="1"/>
            </p:cNvSpPr>
            <p:nvPr/>
          </p:nvSpPr>
          <p:spPr bwMode="auto">
            <a:xfrm>
              <a:off x="2778126" y="5264150"/>
              <a:ext cx="4762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8"/>
            <p:cNvSpPr>
              <a:spLocks noChangeArrowheads="1"/>
            </p:cNvSpPr>
            <p:nvPr/>
          </p:nvSpPr>
          <p:spPr bwMode="auto">
            <a:xfrm>
              <a:off x="314801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9"/>
            <p:cNvSpPr>
              <a:spLocks noChangeArrowheads="1"/>
            </p:cNvSpPr>
            <p:nvPr/>
          </p:nvSpPr>
          <p:spPr bwMode="auto">
            <a:xfrm>
              <a:off x="3216276" y="5264150"/>
              <a:ext cx="3127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by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70"/>
            <p:cNvSpPr>
              <a:spLocks noChangeArrowheads="1"/>
            </p:cNvSpPr>
            <p:nvPr/>
          </p:nvSpPr>
          <p:spPr bwMode="auto">
            <a:xfrm>
              <a:off x="3421063" y="5264150"/>
              <a:ext cx="1730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71"/>
            <p:cNvSpPr>
              <a:spLocks noChangeArrowheads="1"/>
            </p:cNvSpPr>
            <p:nvPr/>
          </p:nvSpPr>
          <p:spPr bwMode="auto">
            <a:xfrm>
              <a:off x="2001838" y="5507038"/>
              <a:ext cx="93662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case basis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781426" y="4774135"/>
            <a:ext cx="2414122" cy="1017065"/>
            <a:chOff x="3781426" y="4654550"/>
            <a:chExt cx="2414122" cy="1017065"/>
          </a:xfrm>
        </p:grpSpPr>
        <p:sp>
          <p:nvSpPr>
            <p:cNvPr id="120" name="Rectangle 72"/>
            <p:cNvSpPr>
              <a:spLocks noChangeArrowheads="1"/>
            </p:cNvSpPr>
            <p:nvPr/>
          </p:nvSpPr>
          <p:spPr bwMode="auto">
            <a:xfrm>
              <a:off x="4259263" y="4654550"/>
              <a:ext cx="16430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Continue pursuing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73"/>
            <p:cNvSpPr>
              <a:spLocks noChangeArrowheads="1"/>
            </p:cNvSpPr>
            <p:nvPr/>
          </p:nvSpPr>
          <p:spPr bwMode="auto">
            <a:xfrm>
              <a:off x="4052888" y="4897438"/>
              <a:ext cx="21018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opportunities , tracking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74"/>
            <p:cNvSpPr>
              <a:spLocks noChangeArrowheads="1"/>
            </p:cNvSpPr>
            <p:nvPr/>
          </p:nvSpPr>
          <p:spPr bwMode="auto">
            <a:xfrm>
              <a:off x="3781426" y="5141913"/>
              <a:ext cx="24141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performance, assess Energy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75"/>
            <p:cNvSpPr>
              <a:spLocks noChangeArrowheads="1"/>
            </p:cNvSpPr>
            <p:nvPr/>
          </p:nvSpPr>
          <p:spPr bwMode="auto">
            <a:xfrm>
              <a:off x="4446081" y="5425394"/>
              <a:ext cx="12904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IT capabilities 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662738" y="4776788"/>
            <a:ext cx="2184400" cy="1033463"/>
            <a:chOff x="6662738" y="4776788"/>
            <a:chExt cx="2184400" cy="1033463"/>
          </a:xfrm>
        </p:grpSpPr>
        <p:sp>
          <p:nvSpPr>
            <p:cNvPr id="125" name="Rectangle 77"/>
            <p:cNvSpPr>
              <a:spLocks noChangeArrowheads="1"/>
            </p:cNvSpPr>
            <p:nvPr/>
          </p:nvSpPr>
          <p:spPr bwMode="auto">
            <a:xfrm>
              <a:off x="6662738" y="4776788"/>
              <a:ext cx="21844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Pursue ISO 50001 Ready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78"/>
            <p:cNvSpPr>
              <a:spLocks noChangeArrowheads="1"/>
            </p:cNvSpPr>
            <p:nvPr/>
          </p:nvSpPr>
          <p:spPr bwMode="auto">
            <a:xfrm>
              <a:off x="6942138" y="5019675"/>
              <a:ext cx="9667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status or 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79"/>
            <p:cNvSpPr>
              <a:spLocks noChangeArrowheads="1"/>
            </p:cNvSpPr>
            <p:nvPr/>
          </p:nvSpPr>
          <p:spPr bwMode="auto">
            <a:xfrm>
              <a:off x="7800976" y="5022850"/>
              <a:ext cx="19685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rd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80"/>
            <p:cNvSpPr>
              <a:spLocks noChangeArrowheads="1"/>
            </p:cNvSpPr>
            <p:nvPr/>
          </p:nvSpPr>
          <p:spPr bwMode="auto">
            <a:xfrm>
              <a:off x="7962901" y="5019675"/>
              <a:ext cx="59848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Party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81"/>
            <p:cNvSpPr>
              <a:spLocks noChangeArrowheads="1"/>
            </p:cNvSpPr>
            <p:nvPr/>
          </p:nvSpPr>
          <p:spPr bwMode="auto">
            <a:xfrm>
              <a:off x="6837363" y="5264150"/>
              <a:ext cx="182721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Certification of SEM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82"/>
            <p:cNvSpPr>
              <a:spLocks noChangeArrowheads="1"/>
            </p:cNvSpPr>
            <p:nvPr/>
          </p:nvSpPr>
          <p:spPr bwMode="auto">
            <a:xfrm>
              <a:off x="7399338" y="5507038"/>
              <a:ext cx="665163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efforts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078269" y="3614737"/>
            <a:ext cx="7901864" cy="48150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169987" y="4601554"/>
            <a:ext cx="2541943" cy="1389062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3755029" y="4599494"/>
            <a:ext cx="2541943" cy="1389062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375045" y="4598988"/>
            <a:ext cx="2541943" cy="1389062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04076" y="6114171"/>
            <a:ext cx="79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4633912" y="6070599"/>
            <a:ext cx="79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5" grpId="1" animBg="1"/>
      <p:bldP spid="146" grpId="0" animBg="1"/>
      <p:bldP spid="146" grpId="1" animBg="1"/>
      <p:bldP spid="147" grpId="0" animBg="1"/>
      <p:bldP spid="2" grpId="0"/>
      <p:bldP spid="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2393805"/>
              </p:ext>
            </p:extLst>
          </p:nvPr>
        </p:nvGraphicFramePr>
        <p:xfrm>
          <a:off x="457200" y="1219200"/>
          <a:ext cx="8153400" cy="45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497"/>
                <a:gridCol w="5362903"/>
              </a:tblGrid>
              <a:tr h="581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Program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Customer Eligibility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Large Energy Users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+mj-lt"/>
                        </a:rPr>
                        <a:t>Either +1 MW demand</a:t>
                      </a:r>
                      <a:r>
                        <a:rPr lang="en-US" b="0" baseline="0" dirty="0" smtClean="0">
                          <a:latin typeface="+mj-lt"/>
                        </a:rPr>
                        <a:t> or 100,000 </a:t>
                      </a:r>
                      <a:r>
                        <a:rPr lang="en-US" b="0" baseline="0" dirty="0" err="1" smtClean="0">
                          <a:latin typeface="+mj-lt"/>
                        </a:rPr>
                        <a:t>therms</a:t>
                      </a:r>
                      <a:r>
                        <a:rPr lang="en-US" b="0" baseline="0" dirty="0" smtClean="0">
                          <a:latin typeface="+mj-lt"/>
                        </a:rPr>
                        <a:t>/month </a:t>
                      </a:r>
                      <a:r>
                        <a:rPr lang="en-US" b="0" u="none" baseline="0" dirty="0" smtClean="0">
                          <a:latin typeface="+mj-lt"/>
                        </a:rPr>
                        <a:t>AND &gt; $</a:t>
                      </a:r>
                      <a:r>
                        <a:rPr lang="en-US" b="0" baseline="0" dirty="0" smtClean="0">
                          <a:latin typeface="+mj-lt"/>
                        </a:rPr>
                        <a:t>60,000 monthly energy spend</a:t>
                      </a:r>
                      <a:endParaRPr lang="en-US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Business Incentives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+mj-lt"/>
                        </a:rPr>
                        <a:t>Less than 1,000 kW demand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Small Business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Less</a:t>
                      </a:r>
                      <a:r>
                        <a:rPr lang="en-US" baseline="0" dirty="0" smtClean="0">
                          <a:latin typeface="+mj-lt"/>
                        </a:rPr>
                        <a:t> than</a:t>
                      </a:r>
                      <a:r>
                        <a:rPr lang="en-US" dirty="0" smtClean="0">
                          <a:latin typeface="+mj-lt"/>
                        </a:rPr>
                        <a:t> 40,000</a:t>
                      </a:r>
                      <a:r>
                        <a:rPr lang="en-US" baseline="0" dirty="0" smtClean="0">
                          <a:latin typeface="+mj-lt"/>
                        </a:rPr>
                        <a:t> kWh in July and August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Agricultural,</a:t>
                      </a:r>
                      <a:r>
                        <a:rPr lang="en-US" b="1" baseline="0" dirty="0" smtClean="0">
                          <a:latin typeface="+mj-lt"/>
                        </a:rPr>
                        <a:t> Schools and Government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Except 4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yr</a:t>
                      </a:r>
                      <a:r>
                        <a:rPr lang="en-US" baseline="0" dirty="0" smtClean="0">
                          <a:latin typeface="+mj-lt"/>
                        </a:rPr>
                        <a:t> campuses and municipal wastewater facilities qualifying as “large” and Ag product </a:t>
                      </a:r>
                      <a:r>
                        <a:rPr lang="en-US" baseline="0" dirty="0" err="1" smtClean="0">
                          <a:latin typeface="+mj-lt"/>
                        </a:rPr>
                        <a:t>mfgs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j-lt"/>
                        </a:rPr>
                        <a:t>Design Assistance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New construction </a:t>
                      </a:r>
                      <a:r>
                        <a:rPr lang="en-US" dirty="0" err="1" smtClean="0">
                          <a:latin typeface="+mj-lt"/>
                        </a:rPr>
                        <a:t>bldg</a:t>
                      </a:r>
                      <a:r>
                        <a:rPr lang="en-US" baseline="0" dirty="0" smtClean="0">
                          <a:latin typeface="+mj-lt"/>
                        </a:rPr>
                        <a:t> envelope </a:t>
                      </a:r>
                      <a:r>
                        <a:rPr lang="en-US" dirty="0" smtClean="0">
                          <a:latin typeface="+mj-lt"/>
                        </a:rPr>
                        <a:t>and mechanicals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j-lt"/>
                        </a:rPr>
                        <a:t>Renewable</a:t>
                      </a:r>
                      <a:r>
                        <a:rPr lang="en-US" b="1" baseline="0" dirty="0" smtClean="0">
                          <a:latin typeface="+mj-lt"/>
                        </a:rPr>
                        <a:t> Energy</a:t>
                      </a:r>
                      <a:endParaRPr lang="en-US" b="1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Prescriptive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incentives 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olar PV and geothermal and competitive incentives for cost-effective projects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0" y="179174"/>
            <a:ext cx="5562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Focus on Energy Business Programs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1715311" cy="4601183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 smtClean="0"/>
              <a:t>Strategic Energy Management (SEM)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457200"/>
            <a:ext cx="6858000" cy="58674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800" b="1" dirty="0" smtClean="0">
                <a:latin typeface="+mn-lt"/>
              </a:rPr>
              <a:t>SEM is for you if ….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Use lots of energy (Over 3 MW)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Looking for a more robust approach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Familiar with continuous improvement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Willing to provide energy &amp; production data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Up for an initial 6 month engagement</a:t>
            </a:r>
          </a:p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+mn-lt"/>
              </a:rPr>
              <a:t>Have multiple Wisconsin facilities</a:t>
            </a:r>
          </a:p>
        </p:txBody>
      </p:sp>
    </p:spTree>
    <p:extLst>
      <p:ext uri="{BB962C8B-B14F-4D97-AF65-F5344CB8AC3E}">
        <p14:creationId xmlns:p14="http://schemas.microsoft.com/office/powerpoint/2010/main" val="36534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SEM Process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924455" y="685800"/>
            <a:ext cx="7239000" cy="52578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400" b="1" dirty="0" smtClean="0">
                <a:latin typeface="+mj-lt"/>
              </a:rPr>
              <a:t>Our SEM Process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Talk to me, Steve or your  Energy Advisor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Get us your data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We develop the Model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Hold kick-off meeting at your facility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Meet monthly to review opportunities &amp; performance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Hold 6 month review with your senior management</a:t>
            </a:r>
          </a:p>
          <a:p>
            <a:pPr marL="274320" indent="-27432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Determine next steps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92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1639111" cy="460118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ym typeface="ITC Franklin Gothic Std Demi"/>
              </a:rPr>
              <a:t>Contact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864108"/>
            <a:ext cx="4648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Tim Dantoin</a:t>
            </a:r>
          </a:p>
          <a:p>
            <a:pPr marL="0" indent="0">
              <a:buNone/>
            </a:pPr>
            <a:r>
              <a:rPr lang="en-US" sz="2400" b="1" dirty="0" smtClean="0"/>
              <a:t>Large </a:t>
            </a:r>
            <a:r>
              <a:rPr lang="en-US" sz="2400" b="1" dirty="0"/>
              <a:t>Energy Users Program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Wisconsin SEM Initiative</a:t>
            </a:r>
          </a:p>
          <a:p>
            <a:pPr marL="0" indent="0">
              <a:buNone/>
            </a:pPr>
            <a:r>
              <a:rPr lang="en-US" sz="2400" b="1" dirty="0" smtClean="0"/>
              <a:t>Focus on Energy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Mobile</a:t>
            </a:r>
            <a:r>
              <a:rPr lang="en-US" sz="2400" dirty="0"/>
              <a:t>: </a:t>
            </a:r>
            <a:r>
              <a:rPr lang="en-US" sz="2400" dirty="0" smtClean="0"/>
              <a:t>920.366.3744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dantoint@leidos.com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focusonenergy.com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2F74-8B22-470D-BA8E-6ADD218AC06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0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9" y="1123838"/>
            <a:ext cx="1562911" cy="4601183"/>
          </a:xfrm>
        </p:spPr>
        <p:txBody>
          <a:bodyPr/>
          <a:lstStyle/>
          <a:p>
            <a:pPr algn="ctr"/>
            <a:r>
              <a:rPr lang="en-US" dirty="0" smtClean="0"/>
              <a:t>Financial Support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57400" y="730249"/>
            <a:ext cx="5791200" cy="53657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Prescriptive Incentives</a:t>
            </a:r>
            <a:endParaRPr lang="en-US" dirty="0"/>
          </a:p>
          <a:p>
            <a:r>
              <a:rPr lang="en-US" dirty="0" smtClean="0"/>
              <a:t>specific dollar amount for completing a qualifying energy efficiency measure</a:t>
            </a:r>
          </a:p>
          <a:p>
            <a:r>
              <a:rPr lang="en-US" dirty="0" smtClean="0"/>
              <a:t>2018 incentive catalogs now available online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Custom Incentives</a:t>
            </a:r>
            <a:endParaRPr lang="en-US" dirty="0"/>
          </a:p>
          <a:p>
            <a:r>
              <a:rPr lang="en-US" dirty="0" smtClean="0"/>
              <a:t>based on energy saved in the first year of operation calculated by Energy Advisor</a:t>
            </a:r>
            <a:endParaRPr lang="en-US" dirty="0"/>
          </a:p>
          <a:p>
            <a:r>
              <a:rPr lang="en-US" dirty="0" smtClean="0"/>
              <a:t>Customer needs pre-approval before equipment is ordered</a:t>
            </a:r>
          </a:p>
          <a:p>
            <a:r>
              <a:rPr lang="en-US" dirty="0" smtClean="0"/>
              <a:t>$0.03 per kWh and $100 per peak kW</a:t>
            </a:r>
          </a:p>
          <a:p>
            <a:r>
              <a:rPr lang="en-US" dirty="0" smtClean="0"/>
              <a:t>$0.80 per </a:t>
            </a:r>
            <a:r>
              <a:rPr lang="en-US" dirty="0" err="1" smtClean="0"/>
              <a:t>therm</a:t>
            </a:r>
            <a:endParaRPr lang="en-US" dirty="0" smtClean="0"/>
          </a:p>
          <a:p>
            <a:r>
              <a:rPr lang="en-US" dirty="0" smtClean="0"/>
              <a:t>$300,000 per project maximum</a:t>
            </a:r>
          </a:p>
          <a:p>
            <a:r>
              <a:rPr lang="en-US" dirty="0" smtClean="0"/>
              <a:t>$500,000 annual cap per customer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Franklin Gothic Medium Cond" panose="020B0606030402020204" pitchFamily="34" charset="0"/>
              </a:rPr>
              <a:t>2018 LEUP Summary of Services &amp; Incentives now available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682-3EFE-493A-A686-9860E347C7E2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" name="AutoShape 2" descr="https://image.flaticon.com/icons/svg/56/56735.svg"/>
          <p:cNvSpPr>
            <a:spLocks noChangeAspect="1" noChangeArrowheads="1"/>
          </p:cNvSpPr>
          <p:nvPr/>
        </p:nvSpPr>
        <p:spPr bwMode="auto">
          <a:xfrm>
            <a:off x="-304800" y="-13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53615"/>
            <a:ext cx="6629400" cy="4941628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0"/>
              </a:spcBef>
              <a:buClrTx/>
            </a:pPr>
            <a:r>
              <a:rPr lang="en-US" sz="2400" dirty="0" smtClean="0">
                <a:latin typeface="Franklin Gothic Book" panose="020B0503020102020204" pitchFamily="34" charset="0"/>
              </a:rPr>
              <a:t>Focus on Energy Advisors (EAs) coordinate </a:t>
            </a:r>
            <a:r>
              <a:rPr lang="en-US" sz="2400" dirty="0">
                <a:latin typeface="Franklin Gothic Book" panose="020B0503020102020204" pitchFamily="34" charset="0"/>
              </a:rPr>
              <a:t>with </a:t>
            </a:r>
            <a:r>
              <a:rPr lang="en-US" sz="2400" dirty="0" smtClean="0">
                <a:latin typeface="Franklin Gothic Book" panose="020B0503020102020204" pitchFamily="34" charset="0"/>
              </a:rPr>
              <a:t>customers, utility </a:t>
            </a:r>
            <a:r>
              <a:rPr lang="en-US" sz="2400" dirty="0">
                <a:latin typeface="Franklin Gothic Book" panose="020B0503020102020204" pitchFamily="34" charset="0"/>
              </a:rPr>
              <a:t>account </a:t>
            </a:r>
            <a:r>
              <a:rPr lang="en-US" sz="2400" dirty="0" smtClean="0">
                <a:latin typeface="Franklin Gothic Book" panose="020B0503020102020204" pitchFamily="34" charset="0"/>
              </a:rPr>
              <a:t>reps </a:t>
            </a:r>
            <a:r>
              <a:rPr lang="en-US" sz="2400" dirty="0">
                <a:latin typeface="Franklin Gothic Book" panose="020B0503020102020204" pitchFamily="34" charset="0"/>
              </a:rPr>
              <a:t>and trade allies</a:t>
            </a:r>
          </a:p>
          <a:p>
            <a:pPr marL="231775" lvl="0" indent="-231775">
              <a:spcBef>
                <a:spcPts val="0"/>
              </a:spcBef>
              <a:buClrTx/>
            </a:pPr>
            <a:endParaRPr lang="en-US" sz="2400" dirty="0" smtClean="0">
              <a:latin typeface="Franklin Gothic Book" panose="020B0503020102020204" pitchFamily="34" charset="0"/>
            </a:endParaRPr>
          </a:p>
          <a:p>
            <a:pPr marL="231775" lvl="0" indent="-231775">
              <a:spcBef>
                <a:spcPts val="0"/>
              </a:spcBef>
              <a:buClrTx/>
            </a:pPr>
            <a:r>
              <a:rPr lang="en-US" sz="2400" dirty="0" smtClean="0">
                <a:latin typeface="Franklin Gothic Book" panose="020B0503020102020204" pitchFamily="34" charset="0"/>
              </a:rPr>
              <a:t>Each LEU customer has assigned Energy Advisor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400" dirty="0" smtClean="0"/>
          </a:p>
          <a:p>
            <a:pPr marL="231775" indent="-231775">
              <a:spcBef>
                <a:spcPts val="0"/>
              </a:spcBef>
              <a:buClrTx/>
            </a:pPr>
            <a:r>
              <a:rPr lang="en-US" sz="2400" dirty="0" smtClean="0"/>
              <a:t>Technical support provided for:</a:t>
            </a:r>
          </a:p>
          <a:p>
            <a:pPr marL="633413" lvl="1">
              <a:spcBef>
                <a:spcPts val="1200"/>
              </a:spcBef>
              <a:buClrTx/>
            </a:pPr>
            <a:r>
              <a:rPr lang="en-US" sz="1800" dirty="0"/>
              <a:t>i</a:t>
            </a:r>
            <a:r>
              <a:rPr lang="en-US" sz="1800" dirty="0" smtClean="0"/>
              <a:t>dentifying opportunities</a:t>
            </a:r>
          </a:p>
          <a:p>
            <a:pPr marL="633413" lvl="1">
              <a:spcBef>
                <a:spcPts val="1200"/>
              </a:spcBef>
              <a:buClrTx/>
            </a:pPr>
            <a:r>
              <a:rPr lang="en-US" sz="1800" dirty="0" smtClean="0"/>
              <a:t>quantifying opportunities</a:t>
            </a:r>
          </a:p>
          <a:p>
            <a:pPr marL="633413" lvl="1">
              <a:spcBef>
                <a:spcPts val="1200"/>
              </a:spcBef>
              <a:buClrTx/>
            </a:pPr>
            <a:r>
              <a:rPr lang="en-US" sz="1800" dirty="0" smtClean="0"/>
              <a:t>applying for incentives</a:t>
            </a:r>
          </a:p>
          <a:p>
            <a:pPr marL="633413" lvl="1">
              <a:spcBef>
                <a:spcPts val="1200"/>
              </a:spcBef>
              <a:buClrTx/>
            </a:pPr>
            <a:r>
              <a:rPr lang="en-US" sz="1800" dirty="0" smtClean="0"/>
              <a:t>accessing </a:t>
            </a:r>
            <a:r>
              <a:rPr lang="en-US" sz="1800" dirty="0"/>
              <a:t>other </a:t>
            </a:r>
            <a:r>
              <a:rPr lang="en-US" sz="1800" dirty="0" smtClean="0"/>
              <a:t>resources</a:t>
            </a:r>
          </a:p>
          <a:p>
            <a:pPr marL="633413" lvl="1">
              <a:spcBef>
                <a:spcPts val="1200"/>
              </a:spcBef>
              <a:buClrTx/>
            </a:pPr>
            <a:r>
              <a:rPr lang="en-US" sz="1800" dirty="0" smtClean="0"/>
              <a:t>facilitating energy management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489" y="1123838"/>
            <a:ext cx="1562911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Technical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9" y="1123838"/>
            <a:ext cx="1562911" cy="4601183"/>
          </a:xfrm>
        </p:spPr>
        <p:txBody>
          <a:bodyPr/>
          <a:lstStyle/>
          <a:p>
            <a:pPr algn="ctr"/>
            <a:r>
              <a:rPr lang="en-US" dirty="0" smtClean="0"/>
              <a:t>Technical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B682-3EFE-493A-A686-9860E347C7E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4" name="AutoShape 2" descr="https://image.flaticon.com/icons/svg/56/56735.svg"/>
          <p:cNvSpPr>
            <a:spLocks noChangeAspect="1" noChangeArrowheads="1"/>
          </p:cNvSpPr>
          <p:nvPr/>
        </p:nvSpPr>
        <p:spPr bwMode="auto">
          <a:xfrm>
            <a:off x="-304800" y="-13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321545"/>
            <a:ext cx="7086600" cy="80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Large Energy User Program (LEUP) </a:t>
            </a:r>
          </a:p>
          <a:p>
            <a:pPr algn="ctr" fontAlgn="auto"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Reginal Advisors &amp; Sector Specialists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97445"/>
              </p:ext>
            </p:extLst>
          </p:nvPr>
        </p:nvGraphicFramePr>
        <p:xfrm>
          <a:off x="2590800" y="1295400"/>
          <a:ext cx="6028351" cy="546371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1724108"/>
                <a:gridCol w="2596209"/>
                <a:gridCol w="1708034"/>
              </a:tblGrid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Alex Dodd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Madison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608.819.9032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Bill Lumsden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South West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608.393.4926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Don Gall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Milwaukee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262.894.2462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Jeff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Fochs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Pulp &amp; Paper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715.432.4283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Joe Cantwell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Wastewater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262.617.7740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Kevin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Kohlbeck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Food Specialist / North East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920.265.4599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Michael Campos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South Central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608.215.6403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Paul Kling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South East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414.232.0693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Randy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Urness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North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West / Central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715.498.9607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Richard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Feustel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Fox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Valley / Lakeshore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920.517.4712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Steve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Lewallen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Metal Casting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920.851.9057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Tex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Reitter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North Central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608.512.2702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Tim </a:t>
                      </a:r>
                      <a:r>
                        <a:rPr lang="en-US" sz="1600" u="none" strike="noStrike" dirty="0" err="1">
                          <a:effectLst/>
                          <a:latin typeface="+mn-lt"/>
                        </a:rPr>
                        <a:t>Hasbargen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Pulp &amp; Paper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715.360.6367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9026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none" strike="noStrike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Tim Dantoin</a:t>
                      </a:r>
                      <a:endParaRPr lang="en-US" sz="1600" b="0" i="0" u="none" strike="noStrike" dirty="0">
                        <a:solidFill>
                          <a:srgbClr val="31313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 / ISO Specialist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920.366.3744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" name="Picture 9" descr="iStock_000009239912Small.JPG"/>
          <p:cNvPicPr>
            <a:picLocks noChangeAspect="1"/>
          </p:cNvPicPr>
          <p:nvPr/>
        </p:nvPicPr>
        <p:blipFill>
          <a:blip r:embed="rId3" cstate="print"/>
          <a:srcRect l="21069" t="15625"/>
          <a:stretch>
            <a:fillRect/>
          </a:stretch>
        </p:blipFill>
        <p:spPr>
          <a:xfrm>
            <a:off x="152400" y="1219200"/>
            <a:ext cx="2206149" cy="4505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590800" y="5181600"/>
            <a:ext cx="6028351" cy="381000"/>
          </a:xfrm>
          <a:prstGeom prst="rect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799" y="6348413"/>
            <a:ext cx="6028351" cy="381000"/>
          </a:xfrm>
          <a:prstGeom prst="rect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>
          <a:xfrm>
            <a:off x="76201" y="1123838"/>
            <a:ext cx="1676400" cy="4601183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 smtClean="0"/>
              <a:t>Strategic Energy Management (SEM)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65604FC7-1527-455D-9909-7BA6D05F3214}" type="slidenum">
              <a:rPr lang="en-US" altLang="en-US" sz="1200" smtClean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  <a:sym typeface="Franklin Gothic Book" panose="020B0503020102020204" pitchFamily="34" charset="0"/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  <a:latin typeface="Franklin Gothic Book" panose="020B0503020102020204" pitchFamily="34" charset="0"/>
              <a:ea typeface="Franklin Gothic Book" panose="020B0503020102020204" pitchFamily="34" charset="0"/>
              <a:cs typeface="Franklin Gothic Book" panose="020B0503020102020204" pitchFamily="34" charset="0"/>
              <a:sym typeface="Franklin Gothic Book" panose="020B0503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1348899"/>
            <a:ext cx="5114300" cy="4073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en-US" b="1" i="1" dirty="0" smtClean="0">
                <a:latin typeface="+mn-lt"/>
              </a:rPr>
              <a:t>Improving energy performance </a:t>
            </a:r>
            <a:r>
              <a:rPr lang="en-US" dirty="0" smtClean="0">
                <a:latin typeface="+mn-lt"/>
              </a:rPr>
              <a:t>by integrating energy considerations into </a:t>
            </a:r>
            <a:r>
              <a:rPr lang="en-US" b="1" i="1" dirty="0" smtClean="0">
                <a:latin typeface="+mn-lt"/>
              </a:rPr>
              <a:t>organizational decision-making </a:t>
            </a:r>
            <a:r>
              <a:rPr lang="en-US" dirty="0" smtClean="0">
                <a:latin typeface="+mn-lt"/>
              </a:rPr>
              <a:t>through the application of </a:t>
            </a:r>
            <a:r>
              <a:rPr lang="en-US" b="1" i="1" dirty="0" smtClean="0">
                <a:latin typeface="+mn-lt"/>
              </a:rPr>
              <a:t>continuous improvement</a:t>
            </a:r>
            <a:r>
              <a:rPr lang="en-US" dirty="0" smtClean="0">
                <a:latin typeface="+mn-lt"/>
              </a:rPr>
              <a:t> principles and practices.</a:t>
            </a:r>
          </a:p>
        </p:txBody>
      </p:sp>
    </p:spTree>
    <p:extLst>
      <p:ext uri="{BB962C8B-B14F-4D97-AF65-F5344CB8AC3E}">
        <p14:creationId xmlns:p14="http://schemas.microsoft.com/office/powerpoint/2010/main" val="32210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52444" y="76200"/>
            <a:ext cx="7115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Plan</a:t>
            </a:r>
            <a:r>
              <a:rPr lang="en-US" sz="2000" dirty="0" smtClean="0"/>
              <a:t> – establish objectives &amp; make plans to achieve them</a:t>
            </a:r>
          </a:p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Do </a:t>
            </a:r>
            <a:r>
              <a:rPr lang="en-US" sz="2000" dirty="0" smtClean="0"/>
              <a:t>– implement your plans (do what you planned to)</a:t>
            </a:r>
          </a:p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Check </a:t>
            </a:r>
            <a:r>
              <a:rPr lang="en-US" sz="2000" dirty="0" smtClean="0"/>
              <a:t>– measure your results and compare to objectives</a:t>
            </a:r>
          </a:p>
          <a:p>
            <a:pPr marL="177800" indent="-17780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/>
              <a:t>Act </a:t>
            </a:r>
            <a:r>
              <a:rPr lang="en-US" sz="2000" dirty="0" smtClean="0"/>
              <a:t>– adjust your objectives or improve your plans</a:t>
            </a:r>
            <a:endParaRPr lang="en-US" sz="2000" dirty="0"/>
          </a:p>
        </p:txBody>
      </p:sp>
      <p:pic>
        <p:nvPicPr>
          <p:cNvPr id="33" name="Picture 2" descr="http://solutions.wolterskluwer.com/blog/wp-content/uploads/Deming_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30190"/>
            <a:ext cx="3810242" cy="19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981627" y="2895600"/>
            <a:ext cx="6629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 smtClean="0"/>
              <a:t>ISO - International Organization for Standards </a:t>
            </a:r>
          </a:p>
          <a:p>
            <a:endParaRPr lang="en-US" sz="2000" dirty="0"/>
          </a:p>
          <a:p>
            <a:r>
              <a:rPr lang="en-US" sz="2000" dirty="0" smtClean="0"/>
              <a:t>“provides </a:t>
            </a:r>
            <a:r>
              <a:rPr lang="en-US" sz="2000" dirty="0"/>
              <a:t>requirements, specifications, guidelines or characteristics that can be used consistently to ensure that materials, products, processes and services are fit for their </a:t>
            </a:r>
            <a:r>
              <a:rPr lang="en-US" sz="2000" dirty="0" smtClean="0"/>
              <a:t>purpose”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4" y="914400"/>
            <a:ext cx="1791511" cy="46011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Continuous Improvement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28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02000" y="105538"/>
            <a:ext cx="4025853" cy="114300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</a:rPr>
              <a:t>ISO Technical Standards</a:t>
            </a:r>
            <a:endParaRPr lang="en-US" sz="3200" cap="none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4947" y="1426214"/>
            <a:ext cx="2879272" cy="997325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600" dirty="0" smtClean="0">
                <a:latin typeface="Franklin Gothic Medium" pitchFamily="34" charset="0"/>
              </a:rPr>
              <a:t>Shipping Containers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2600" dirty="0" smtClean="0">
                <a:latin typeface="Franklin Gothic Medium" pitchFamily="34" charset="0"/>
              </a:rPr>
              <a:t>ISO 6346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28038" y="2143137"/>
            <a:ext cx="188322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Film Speed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9848</a:t>
            </a:r>
            <a:endParaRPr lang="en-US" sz="24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64684" y="3124200"/>
            <a:ext cx="187679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Credit Cards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Franklin Gothic Medium" pitchFamily="34" charset="0"/>
              </a:rPr>
              <a:t>ISO </a:t>
            </a: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7810</a:t>
            </a:r>
            <a:endParaRPr lang="en-US" sz="24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pic>
        <p:nvPicPr>
          <p:cNvPr id="10" name="Picture 2" descr="http://www.usedshippingcontainersforsale.org/wp-content/uploads/2012/0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0" y="1352571"/>
            <a:ext cx="1848050" cy="1371600"/>
          </a:xfrm>
          <a:prstGeom prst="rect">
            <a:avLst/>
          </a:prstGeom>
          <a:noFill/>
          <a:effectLst>
            <a:outerShdw blurRad="317500" dist="1905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http://erickson.files.wordpress.com/2008/05/digital_camer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51563"/>
            <a:ext cx="1371600" cy="1371600"/>
          </a:xfrm>
          <a:prstGeom prst="rect">
            <a:avLst/>
          </a:prstGeom>
          <a:noFill/>
          <a:effectLst>
            <a:outerShdw blurRad="317500" dist="1905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4" descr="http://www.nomadicmatt.com/images/creditcards.jpg?4c9b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785" y="3208109"/>
            <a:ext cx="2061368" cy="1371600"/>
          </a:xfrm>
          <a:prstGeom prst="rect">
            <a:avLst/>
          </a:prstGeom>
          <a:noFill/>
          <a:effectLst>
            <a:outerShdw blurRad="317500" dist="190500" dir="27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06565" y="3733800"/>
            <a:ext cx="149903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Fasteners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Franklin Gothic Medium" pitchFamily="34" charset="0"/>
              </a:rPr>
              <a:t>ISO </a:t>
            </a:r>
            <a:r>
              <a:rPr lang="en-US" sz="2400" dirty="0" smtClean="0">
                <a:solidFill>
                  <a:srgbClr val="000000"/>
                </a:solidFill>
                <a:latin typeface="Franklin Gothic Medium" pitchFamily="34" charset="0"/>
              </a:rPr>
              <a:t>2</a:t>
            </a:r>
            <a:endParaRPr lang="en-US" sz="24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pic>
        <p:nvPicPr>
          <p:cNvPr id="14" name="Picture 6" descr="http://www.clarcorp.com/images/faste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0360" y="3352800"/>
            <a:ext cx="2148840" cy="1371600"/>
          </a:xfrm>
          <a:prstGeom prst="rect">
            <a:avLst/>
          </a:prstGeom>
          <a:noFill/>
          <a:effectLst>
            <a:outerShdw blurRad="317500" dist="190500" dir="27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447000" y="5090768"/>
            <a:ext cx="2514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Franklin Gothic Medium" pitchFamily="34" charset="0"/>
              </a:rPr>
              <a:t>Moped Lighting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latin typeface="Franklin Gothic Medium" pitchFamily="34" charset="0"/>
              </a:rPr>
              <a:t>ISO 10355</a:t>
            </a:r>
            <a:endParaRPr lang="en-US" sz="24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" name="AutoShape 2" descr="Image result for mope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mope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susiesmopeds.com/wp-content/uploads/2015/04/Kymco-Like-50cc-300x26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33600"/>
            <a:ext cx="1780000" cy="1572335"/>
          </a:xfrm>
          <a:prstGeom prst="rect">
            <a:avLst/>
          </a:prstGeom>
          <a:noFill/>
          <a:effectLst>
            <a:outerShdw blurRad="317500" dist="190500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704</TotalTime>
  <Pages>0</Pages>
  <Words>1970</Words>
  <Characters>0</Characters>
  <Application>Microsoft Macintosh PowerPoint</Application>
  <PresentationFormat>On-screen Show (4:3)</PresentationFormat>
  <Lines>0</Lines>
  <Paragraphs>641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Frame</vt:lpstr>
      <vt:lpstr>Focus on Energy</vt:lpstr>
      <vt:lpstr>What is Focus on Energy?</vt:lpstr>
      <vt:lpstr>Focus on Energy Business Programs</vt:lpstr>
      <vt:lpstr>Financial Support</vt:lpstr>
      <vt:lpstr>PowerPoint Presentation</vt:lpstr>
      <vt:lpstr>Technical Support</vt:lpstr>
      <vt:lpstr>Strategic Energy Management (SEM)</vt:lpstr>
      <vt:lpstr>Continuous Improvement</vt:lpstr>
      <vt:lpstr>ISO Technical Standards</vt:lpstr>
      <vt:lpstr>ISO Management Standards</vt:lpstr>
      <vt:lpstr>Understanding ISO 50001 </vt:lpstr>
      <vt:lpstr>Wisconsin SEM “Pilot”</vt:lpstr>
      <vt:lpstr>SEM Implementation Process</vt:lpstr>
      <vt:lpstr>Energy Performance Indicators</vt:lpstr>
      <vt:lpstr>PowerPoint Presentation</vt:lpstr>
      <vt:lpstr>Drivers of Energy Consumption</vt:lpstr>
      <vt:lpstr>Regression Analysis</vt:lpstr>
      <vt:lpstr>SEM Implementation Process</vt:lpstr>
      <vt:lpstr>Energy Review</vt:lpstr>
      <vt:lpstr>Energy Review Inventory</vt:lpstr>
      <vt:lpstr>PowerPoint Presentation</vt:lpstr>
      <vt:lpstr>SEM Implementation Process</vt:lpstr>
      <vt:lpstr>Energy IT – Actionable Information </vt:lpstr>
      <vt:lpstr>Energy IT - Decision Makers</vt:lpstr>
      <vt:lpstr>SEM Implementation Process</vt:lpstr>
      <vt:lpstr>PowerPoint Presentation</vt:lpstr>
      <vt:lpstr>PowerPoint Presentation</vt:lpstr>
      <vt:lpstr>PowerPoint Presentation</vt:lpstr>
      <vt:lpstr>SEM Implementation Process</vt:lpstr>
      <vt:lpstr>Strategic Energy Management (SEM)</vt:lpstr>
      <vt:lpstr>SEM Process</vt:lpstr>
      <vt:lpstr>Contact Information</vt:lpstr>
    </vt:vector>
  </TitlesOfParts>
  <Company>Chicago Bridge &amp; Iron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Davidson, Casey E</dc:creator>
  <cp:keywords/>
  <dc:description/>
  <cp:lastModifiedBy>Todd Stuart</cp:lastModifiedBy>
  <cp:revision>79</cp:revision>
  <dcterms:created xsi:type="dcterms:W3CDTF">2015-12-30T16:40:09Z</dcterms:created>
  <dcterms:modified xsi:type="dcterms:W3CDTF">2018-03-07T04:11:59Z</dcterms:modified>
</cp:coreProperties>
</file>